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59" r:id="rId5"/>
    <p:sldId id="260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22" autoAdjust="0"/>
    <p:restoredTop sz="94660"/>
  </p:normalViewPr>
  <p:slideViewPr>
    <p:cSldViewPr>
      <p:cViewPr varScale="1">
        <p:scale>
          <a:sx n="69" d="100"/>
          <a:sy n="69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3B8BA-8B7F-41B5-B70F-B522CE0A39E4}" type="datetimeFigureOut">
              <a:rPr lang="en-US" smtClean="0"/>
              <a:pPr/>
              <a:t>4/26/2012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080FB-54AC-4729-923B-CAC10947FA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3B8BA-8B7F-41B5-B70F-B522CE0A39E4}" type="datetimeFigureOut">
              <a:rPr lang="en-US" smtClean="0"/>
              <a:pPr/>
              <a:t>4/26/2012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080FB-54AC-4729-923B-CAC10947FA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3B8BA-8B7F-41B5-B70F-B522CE0A39E4}" type="datetimeFigureOut">
              <a:rPr lang="en-US" smtClean="0"/>
              <a:pPr/>
              <a:t>4/26/2012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080FB-54AC-4729-923B-CAC10947FA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3B8BA-8B7F-41B5-B70F-B522CE0A39E4}" type="datetimeFigureOut">
              <a:rPr lang="en-US" smtClean="0"/>
              <a:pPr/>
              <a:t>4/26/2012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080FB-54AC-4729-923B-CAC10947FA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3B8BA-8B7F-41B5-B70F-B522CE0A39E4}" type="datetimeFigureOut">
              <a:rPr lang="en-US" smtClean="0"/>
              <a:pPr/>
              <a:t>4/26/2012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080FB-54AC-4729-923B-CAC10947FA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3B8BA-8B7F-41B5-B70F-B522CE0A39E4}" type="datetimeFigureOut">
              <a:rPr lang="en-US" smtClean="0"/>
              <a:pPr/>
              <a:t>4/26/2012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080FB-54AC-4729-923B-CAC10947FA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3B8BA-8B7F-41B5-B70F-B522CE0A39E4}" type="datetimeFigureOut">
              <a:rPr lang="en-US" smtClean="0"/>
              <a:pPr/>
              <a:t>4/26/2012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080FB-54AC-4729-923B-CAC10947FA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3B8BA-8B7F-41B5-B70F-B522CE0A39E4}" type="datetimeFigureOut">
              <a:rPr lang="en-US" smtClean="0"/>
              <a:pPr/>
              <a:t>4/26/2012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080FB-54AC-4729-923B-CAC10947FA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3B8BA-8B7F-41B5-B70F-B522CE0A39E4}" type="datetimeFigureOut">
              <a:rPr lang="en-US" smtClean="0"/>
              <a:pPr/>
              <a:t>4/26/2012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080FB-54AC-4729-923B-CAC10947FA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3B8BA-8B7F-41B5-B70F-B522CE0A39E4}" type="datetimeFigureOut">
              <a:rPr lang="en-US" smtClean="0"/>
              <a:pPr/>
              <a:t>4/26/2012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080FB-54AC-4729-923B-CAC10947FA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3B8BA-8B7F-41B5-B70F-B522CE0A39E4}" type="datetimeFigureOut">
              <a:rPr lang="en-US" smtClean="0"/>
              <a:pPr/>
              <a:t>4/26/2012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080FB-54AC-4729-923B-CAC10947FA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23B8BA-8B7F-41B5-B70F-B522CE0A39E4}" type="datetimeFigureOut">
              <a:rPr lang="en-US" smtClean="0"/>
              <a:pPr/>
              <a:t>4/26/2012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0080FB-54AC-4729-923B-CAC10947FA0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Commas with Appositives</a:t>
            </a:r>
            <a:endParaRPr lang="en-US" dirty="0"/>
          </a:p>
        </p:txBody>
      </p:sp>
      <p:pic>
        <p:nvPicPr>
          <p:cNvPr id="10242" name="Picture 2" descr="http://www.detroitlakesucc.org/images/Misc/comma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95600" y="1295400"/>
            <a:ext cx="3352800" cy="5353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609600"/>
            <a:ext cx="7772400" cy="54102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Commas with an appositive is basically a series of words put after another word to explain your sentence better or make it more clear. The words you add are called appositives; they’re separated with commas. If you take out the appositive, you should still have a full sentence.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On Monday, the 17</a:t>
            </a:r>
            <a:r>
              <a:rPr lang="en-US" baseline="30000" dirty="0" smtClean="0"/>
              <a:t>th </a:t>
            </a:r>
            <a:r>
              <a:rPr lang="en-US" dirty="0" smtClean="0"/>
              <a:t>of May, I bought my dog.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The bag, filled with groceries, broke.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The flower, on my windowsill, blossomed this morning.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Commas with nouns of direct address</a:t>
            </a:r>
            <a:endParaRPr lang="en-US" dirty="0"/>
          </a:p>
        </p:txBody>
      </p:sp>
      <p:pic>
        <p:nvPicPr>
          <p:cNvPr id="4" name="Picture 2" descr="http://www.detroitlakesucc.org/images/Misc/comm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90800" y="1371600"/>
            <a:ext cx="3163824" cy="50514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you use commas with nouns of direct address you put the names of the people you’re talking to in the sentence. You separate the names with commas.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Watch out, Josh, your going to fall!</a:t>
            </a:r>
          </a:p>
          <a:p>
            <a:endParaRPr lang="en-US" dirty="0"/>
          </a:p>
          <a:p>
            <a:r>
              <a:rPr lang="en-US" dirty="0" smtClean="0"/>
              <a:t>Quickly, kids, before the time runs out!</a:t>
            </a:r>
          </a:p>
          <a:p>
            <a:endParaRPr lang="en-US" dirty="0"/>
          </a:p>
          <a:p>
            <a:r>
              <a:rPr lang="en-US" dirty="0" smtClean="0"/>
              <a:t>You know, Coach, I haven't double shifted yet.  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Activities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CA" dirty="0" smtClean="0"/>
              <a:t>Insert the commas where they are needed.</a:t>
            </a:r>
          </a:p>
          <a:p>
            <a:r>
              <a:rPr lang="en-CA" sz="2800" dirty="0" smtClean="0"/>
              <a:t>The paper from my printer was all gone.</a:t>
            </a:r>
          </a:p>
          <a:p>
            <a:r>
              <a:rPr lang="en-CA" sz="2800" dirty="0" smtClean="0"/>
              <a:t>The light in my bedroom burnt out.</a:t>
            </a:r>
          </a:p>
          <a:p>
            <a:r>
              <a:rPr lang="en-CA" sz="2800" dirty="0" smtClean="0"/>
              <a:t>You know Dad you haven't payed me back yet.</a:t>
            </a:r>
          </a:p>
          <a:p>
            <a:r>
              <a:rPr lang="en-CA" sz="2800" dirty="0" smtClean="0"/>
              <a:t>The leaves on the tree were changing colors.</a:t>
            </a:r>
          </a:p>
          <a:p>
            <a:r>
              <a:rPr lang="en-CA" sz="2800" dirty="0" smtClean="0"/>
              <a:t>So Dan how was school today?</a:t>
            </a:r>
          </a:p>
          <a:p>
            <a:r>
              <a:rPr lang="en-CA" sz="2800" dirty="0" smtClean="0"/>
              <a:t>The dogs at the park barked very loudly.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219</Words>
  <Application>Microsoft Office PowerPoint</Application>
  <PresentationFormat>On-screen Show (4:3)</PresentationFormat>
  <Paragraphs>24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Commas with Appositives</vt:lpstr>
      <vt:lpstr>Commas with an appositive is basically a series of words put after another word to explain your sentence better or make it more clear. The words you add are called appositives; they’re separated with commas. If you take out the appositive, you should still have a full sentence.</vt:lpstr>
      <vt:lpstr>Examples</vt:lpstr>
      <vt:lpstr>Commas with nouns of direct address</vt:lpstr>
      <vt:lpstr>PowerPoint Presentation</vt:lpstr>
      <vt:lpstr>Examples</vt:lpstr>
      <vt:lpstr>Activities</vt:lpstr>
    </vt:vector>
  </TitlesOfParts>
  <Company>Dept.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Commas with appositives</dc:title>
  <dc:creator>Joshua.Lyons</dc:creator>
  <cp:lastModifiedBy>ED18</cp:lastModifiedBy>
  <cp:revision>13</cp:revision>
  <dcterms:created xsi:type="dcterms:W3CDTF">2010-04-07T14:27:58Z</dcterms:created>
  <dcterms:modified xsi:type="dcterms:W3CDTF">2012-04-26T15:25:39Z</dcterms:modified>
</cp:coreProperties>
</file>