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97BF191-9621-423B-9218-F6978652B2C8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658B6C5-D5FE-40C1-9F1A-1A544764C67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ircl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Commas with quotations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57997">
            <a:off x="431903" y="2904729"/>
            <a:ext cx="8062912" cy="1752600"/>
          </a:xfrm>
        </p:spPr>
        <p:txBody>
          <a:bodyPr/>
          <a:lstStyle/>
          <a:p>
            <a:r>
              <a:rPr lang="en-US" dirty="0" smtClean="0"/>
              <a:t>By Sarah, Haley and Danika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 tag is at the beginning, then the comma goes before the quotation.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Sally said, “I’m going to the mall.”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George complained, “Please take the dog for a walk.”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 tag is in the middle of the sentence, then the comma goes at the end of the first quotation, and at the end of the tag.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“It’s so cold,” said Steve, </a:t>
            </a:r>
            <a:r>
              <a:rPr lang="en-US" dirty="0" smtClean="0"/>
              <a:t>“</a:t>
            </a:r>
            <a:r>
              <a:rPr lang="en-US" dirty="0" smtClean="0"/>
              <a:t>that I think I am going to freeze</a:t>
            </a:r>
            <a:r>
              <a:rPr lang="en-US" dirty="0" smtClean="0"/>
              <a:t>.”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the tag is at the end, then the comma goes at the end of the </a:t>
            </a:r>
            <a:r>
              <a:rPr lang="en-US" dirty="0" smtClean="0"/>
              <a:t>quotations and inside the quotation marks.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“I can’t find my car keys,” said Maggie.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“We played soccer for an hour, then we went inside for lunch,” said Tom.  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</TotalTime>
  <Words>149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Commas with quotations</vt:lpstr>
      <vt:lpstr>If the tag is at the beginning, then the comma goes before the quotation.   </vt:lpstr>
      <vt:lpstr>If the tag is in the middle of the sentence, then the comma goes at the end of the first quotation, and at the end of the tag.  </vt:lpstr>
      <vt:lpstr>If the tag is at the end, then the comma goes at the end of the quotations and inside the quotation marks.  </vt:lpstr>
    </vt:vector>
  </TitlesOfParts>
  <Company>Dept.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with quotations</dc:title>
  <dc:creator>danika.letourneau</dc:creator>
  <cp:lastModifiedBy>ED18</cp:lastModifiedBy>
  <cp:revision>16</cp:revision>
  <dcterms:created xsi:type="dcterms:W3CDTF">2010-04-07T16:40:17Z</dcterms:created>
  <dcterms:modified xsi:type="dcterms:W3CDTF">2012-04-26T15:29:56Z</dcterms:modified>
</cp:coreProperties>
</file>