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21" autoAdjust="0"/>
    <p:restoredTop sz="94660"/>
  </p:normalViewPr>
  <p:slideViewPr>
    <p:cSldViewPr>
      <p:cViewPr varScale="1">
        <p:scale>
          <a:sx n="69" d="100"/>
          <a:sy n="69" d="100"/>
        </p:scale>
        <p:origin x="-1410" y="-8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en-US" smtClean="0"/>
              <a:t>Click to edit Master title style</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25F0ECD9-4DE6-4543-BD86-0A810F7B977C}" type="datetimeFigureOut">
              <a:rPr lang="fr-CA" smtClean="0"/>
              <a:t>2012-04-26</a:t>
            </a:fld>
            <a:endParaRPr lang="fr-CA"/>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fr-CA"/>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9C0E462C-3355-41A7-9CA2-6EDA0D57F7A8}" type="slidenum">
              <a:rPr lang="fr-CA" smtClean="0"/>
              <a:t>‹#›</a:t>
            </a:fld>
            <a:endParaRPr lang="fr-CA"/>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5F0ECD9-4DE6-4543-BD86-0A810F7B977C}" type="datetimeFigureOut">
              <a:rPr lang="fr-CA" smtClean="0"/>
              <a:t>2012-04-26</a:t>
            </a:fld>
            <a:endParaRPr lang="fr-CA"/>
          </a:p>
        </p:txBody>
      </p:sp>
      <p:sp>
        <p:nvSpPr>
          <p:cNvPr id="5" name="Footer Placeholder 4"/>
          <p:cNvSpPr>
            <a:spLocks noGrp="1"/>
          </p:cNvSpPr>
          <p:nvPr>
            <p:ph type="ftr" sz="quarter" idx="11"/>
          </p:nvPr>
        </p:nvSpPr>
        <p:spPr/>
        <p:txBody>
          <a:bodyPr/>
          <a:lstStyle/>
          <a:p>
            <a:endParaRPr lang="fr-CA"/>
          </a:p>
        </p:txBody>
      </p:sp>
      <p:sp>
        <p:nvSpPr>
          <p:cNvPr id="6" name="Slide Number Placeholder 5"/>
          <p:cNvSpPr>
            <a:spLocks noGrp="1"/>
          </p:cNvSpPr>
          <p:nvPr>
            <p:ph type="sldNum" sz="quarter" idx="12"/>
          </p:nvPr>
        </p:nvSpPr>
        <p:spPr/>
        <p:txBody>
          <a:bodyPr/>
          <a:lstStyle/>
          <a:p>
            <a:fld id="{9C0E462C-3355-41A7-9CA2-6EDA0D57F7A8}" type="slidenum">
              <a:rPr lang="fr-CA" smtClean="0"/>
              <a:t>‹#›</a:t>
            </a:fld>
            <a:endParaRPr lang="fr-C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en-US" smtClean="0"/>
              <a:t>Click to edit Master title style</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5F0ECD9-4DE6-4543-BD86-0A810F7B977C}" type="datetimeFigureOut">
              <a:rPr lang="fr-CA" smtClean="0"/>
              <a:t>2012-04-26</a:t>
            </a:fld>
            <a:endParaRPr lang="fr-CA"/>
          </a:p>
        </p:txBody>
      </p:sp>
      <p:sp>
        <p:nvSpPr>
          <p:cNvPr id="5" name="Footer Placeholder 4"/>
          <p:cNvSpPr>
            <a:spLocks noGrp="1"/>
          </p:cNvSpPr>
          <p:nvPr>
            <p:ph type="ftr" sz="quarter" idx="11"/>
          </p:nvPr>
        </p:nvSpPr>
        <p:spPr/>
        <p:txBody>
          <a:bodyPr/>
          <a:lstStyle/>
          <a:p>
            <a:endParaRPr lang="fr-CA"/>
          </a:p>
        </p:txBody>
      </p:sp>
      <p:sp>
        <p:nvSpPr>
          <p:cNvPr id="6" name="Slide Number Placeholder 5"/>
          <p:cNvSpPr>
            <a:spLocks noGrp="1"/>
          </p:cNvSpPr>
          <p:nvPr>
            <p:ph type="sldNum" sz="quarter" idx="12"/>
          </p:nvPr>
        </p:nvSpPr>
        <p:spPr/>
        <p:txBody>
          <a:bodyPr/>
          <a:lstStyle/>
          <a:p>
            <a:fld id="{9C0E462C-3355-41A7-9CA2-6EDA0D57F7A8}" type="slidenum">
              <a:rPr lang="fr-CA" smtClean="0"/>
              <a:t>‹#›</a:t>
            </a:fld>
            <a:endParaRPr lang="fr-C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25F0ECD9-4DE6-4543-BD86-0A810F7B977C}" type="datetimeFigureOut">
              <a:rPr lang="fr-CA" smtClean="0"/>
              <a:t>2012-04-26</a:t>
            </a:fld>
            <a:endParaRPr lang="fr-CA"/>
          </a:p>
        </p:txBody>
      </p:sp>
      <p:sp>
        <p:nvSpPr>
          <p:cNvPr id="5" name="Footer Placeholder 4"/>
          <p:cNvSpPr>
            <a:spLocks noGrp="1"/>
          </p:cNvSpPr>
          <p:nvPr>
            <p:ph type="ftr" sz="quarter" idx="11"/>
          </p:nvPr>
        </p:nvSpPr>
        <p:spPr/>
        <p:txBody>
          <a:bodyPr/>
          <a:lstStyle/>
          <a:p>
            <a:endParaRPr lang="fr-CA"/>
          </a:p>
        </p:txBody>
      </p:sp>
      <p:sp>
        <p:nvSpPr>
          <p:cNvPr id="6" name="Slide Number Placeholder 5"/>
          <p:cNvSpPr>
            <a:spLocks noGrp="1"/>
          </p:cNvSpPr>
          <p:nvPr>
            <p:ph type="sldNum" sz="quarter" idx="12"/>
          </p:nvPr>
        </p:nvSpPr>
        <p:spPr/>
        <p:txBody>
          <a:bodyPr/>
          <a:lstStyle/>
          <a:p>
            <a:fld id="{9C0E462C-3355-41A7-9CA2-6EDA0D57F7A8}" type="slidenum">
              <a:rPr lang="fr-CA" smtClean="0"/>
              <a:t>‹#›</a:t>
            </a:fld>
            <a:endParaRPr lang="fr-C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5F0ECD9-4DE6-4543-BD86-0A810F7B977C}" type="datetimeFigureOut">
              <a:rPr lang="fr-CA" smtClean="0"/>
              <a:t>2012-04-26</a:t>
            </a:fld>
            <a:endParaRPr lang="fr-CA"/>
          </a:p>
        </p:txBody>
      </p:sp>
      <p:sp>
        <p:nvSpPr>
          <p:cNvPr id="5" name="Footer Placeholder 4"/>
          <p:cNvSpPr>
            <a:spLocks noGrp="1"/>
          </p:cNvSpPr>
          <p:nvPr>
            <p:ph type="ftr" sz="quarter" idx="11"/>
          </p:nvPr>
        </p:nvSpPr>
        <p:spPr/>
        <p:txBody>
          <a:bodyPr/>
          <a:lstStyle/>
          <a:p>
            <a:endParaRPr lang="fr-CA"/>
          </a:p>
        </p:txBody>
      </p:sp>
      <p:sp>
        <p:nvSpPr>
          <p:cNvPr id="6" name="Slide Number Placeholder 5"/>
          <p:cNvSpPr>
            <a:spLocks noGrp="1"/>
          </p:cNvSpPr>
          <p:nvPr>
            <p:ph type="sldNum" sz="quarter" idx="12"/>
          </p:nvPr>
        </p:nvSpPr>
        <p:spPr/>
        <p:txBody>
          <a:bodyPr/>
          <a:lstStyle/>
          <a:p>
            <a:fld id="{9C0E462C-3355-41A7-9CA2-6EDA0D57F7A8}" type="slidenum">
              <a:rPr lang="fr-CA" smtClean="0"/>
              <a:t>‹#›</a:t>
            </a:fld>
            <a:endParaRPr lang="fr-C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25F0ECD9-4DE6-4543-BD86-0A810F7B977C}" type="datetimeFigureOut">
              <a:rPr lang="fr-CA" smtClean="0"/>
              <a:t>2012-04-26</a:t>
            </a:fld>
            <a:endParaRPr lang="fr-CA"/>
          </a:p>
        </p:txBody>
      </p:sp>
      <p:sp>
        <p:nvSpPr>
          <p:cNvPr id="6" name="Footer Placeholder 5"/>
          <p:cNvSpPr>
            <a:spLocks noGrp="1"/>
          </p:cNvSpPr>
          <p:nvPr>
            <p:ph type="ftr" sz="quarter" idx="11"/>
          </p:nvPr>
        </p:nvSpPr>
        <p:spPr/>
        <p:txBody>
          <a:bodyPr/>
          <a:lstStyle/>
          <a:p>
            <a:endParaRPr lang="fr-CA"/>
          </a:p>
        </p:txBody>
      </p:sp>
      <p:sp>
        <p:nvSpPr>
          <p:cNvPr id="7" name="Slide Number Placeholder 6"/>
          <p:cNvSpPr>
            <a:spLocks noGrp="1"/>
          </p:cNvSpPr>
          <p:nvPr>
            <p:ph type="sldNum" sz="quarter" idx="12"/>
          </p:nvPr>
        </p:nvSpPr>
        <p:spPr/>
        <p:txBody>
          <a:bodyPr/>
          <a:lstStyle/>
          <a:p>
            <a:fld id="{9C0E462C-3355-41A7-9CA2-6EDA0D57F7A8}" type="slidenum">
              <a:rPr lang="fr-CA" smtClean="0"/>
              <a:t>‹#›</a:t>
            </a:fld>
            <a:endParaRPr lang="fr-CA"/>
          </a:p>
        </p:txBody>
      </p:sp>
      <p:sp>
        <p:nvSpPr>
          <p:cNvPr id="9" name="Content Placeholder 8"/>
          <p:cNvSpPr>
            <a:spLocks noGrp="1"/>
          </p:cNvSpPr>
          <p:nvPr>
            <p:ph sz="quarter" idx="13"/>
          </p:nvPr>
        </p:nvSpPr>
        <p:spPr>
          <a:xfrm>
            <a:off x="1042416" y="2313432"/>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25F0ECD9-4DE6-4543-BD86-0A810F7B977C}" type="datetimeFigureOut">
              <a:rPr lang="fr-CA" smtClean="0"/>
              <a:t>2012-04-26</a:t>
            </a:fld>
            <a:endParaRPr lang="fr-CA"/>
          </a:p>
        </p:txBody>
      </p:sp>
      <p:sp>
        <p:nvSpPr>
          <p:cNvPr id="8" name="Footer Placeholder 7"/>
          <p:cNvSpPr>
            <a:spLocks noGrp="1"/>
          </p:cNvSpPr>
          <p:nvPr>
            <p:ph type="ftr" sz="quarter" idx="11"/>
          </p:nvPr>
        </p:nvSpPr>
        <p:spPr/>
        <p:txBody>
          <a:bodyPr/>
          <a:lstStyle/>
          <a:p>
            <a:endParaRPr lang="fr-CA"/>
          </a:p>
        </p:txBody>
      </p:sp>
      <p:sp>
        <p:nvSpPr>
          <p:cNvPr id="9" name="Slide Number Placeholder 8"/>
          <p:cNvSpPr>
            <a:spLocks noGrp="1"/>
          </p:cNvSpPr>
          <p:nvPr>
            <p:ph type="sldNum" sz="quarter" idx="12"/>
          </p:nvPr>
        </p:nvSpPr>
        <p:spPr/>
        <p:txBody>
          <a:bodyPr/>
          <a:lstStyle/>
          <a:p>
            <a:fld id="{9C0E462C-3355-41A7-9CA2-6EDA0D57F7A8}" type="slidenum">
              <a:rPr lang="fr-CA" smtClean="0"/>
              <a:t>‹#›</a:t>
            </a:fld>
            <a:endParaRPr lang="fr-C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5F0ECD9-4DE6-4543-BD86-0A810F7B977C}" type="datetimeFigureOut">
              <a:rPr lang="fr-CA" smtClean="0"/>
              <a:t>2012-04-26</a:t>
            </a:fld>
            <a:endParaRPr lang="fr-CA"/>
          </a:p>
        </p:txBody>
      </p:sp>
      <p:sp>
        <p:nvSpPr>
          <p:cNvPr id="4" name="Footer Placeholder 3"/>
          <p:cNvSpPr>
            <a:spLocks noGrp="1"/>
          </p:cNvSpPr>
          <p:nvPr>
            <p:ph type="ftr" sz="quarter" idx="11"/>
          </p:nvPr>
        </p:nvSpPr>
        <p:spPr/>
        <p:txBody>
          <a:bodyPr/>
          <a:lstStyle/>
          <a:p>
            <a:endParaRPr lang="fr-CA"/>
          </a:p>
        </p:txBody>
      </p:sp>
      <p:sp>
        <p:nvSpPr>
          <p:cNvPr id="5" name="Slide Number Placeholder 4"/>
          <p:cNvSpPr>
            <a:spLocks noGrp="1"/>
          </p:cNvSpPr>
          <p:nvPr>
            <p:ph type="sldNum" sz="quarter" idx="12"/>
          </p:nvPr>
        </p:nvSpPr>
        <p:spPr/>
        <p:txBody>
          <a:bodyPr/>
          <a:lstStyle/>
          <a:p>
            <a:fld id="{9C0E462C-3355-41A7-9CA2-6EDA0D57F7A8}" type="slidenum">
              <a:rPr lang="fr-CA" smtClean="0"/>
              <a:t>‹#›</a:t>
            </a:fld>
            <a:endParaRPr lang="fr-C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5F0ECD9-4DE6-4543-BD86-0A810F7B977C}" type="datetimeFigureOut">
              <a:rPr lang="fr-CA" smtClean="0"/>
              <a:t>2012-04-26</a:t>
            </a:fld>
            <a:endParaRPr lang="fr-CA"/>
          </a:p>
        </p:txBody>
      </p:sp>
      <p:sp>
        <p:nvSpPr>
          <p:cNvPr id="3" name="Footer Placeholder 2"/>
          <p:cNvSpPr>
            <a:spLocks noGrp="1"/>
          </p:cNvSpPr>
          <p:nvPr>
            <p:ph type="ftr" sz="quarter" idx="11"/>
          </p:nvPr>
        </p:nvSpPr>
        <p:spPr/>
        <p:txBody>
          <a:bodyPr/>
          <a:lstStyle/>
          <a:p>
            <a:endParaRPr lang="fr-CA"/>
          </a:p>
        </p:txBody>
      </p:sp>
      <p:sp>
        <p:nvSpPr>
          <p:cNvPr id="4" name="Slide Number Placeholder 3"/>
          <p:cNvSpPr>
            <a:spLocks noGrp="1"/>
          </p:cNvSpPr>
          <p:nvPr>
            <p:ph type="sldNum" sz="quarter" idx="12"/>
          </p:nvPr>
        </p:nvSpPr>
        <p:spPr/>
        <p:txBody>
          <a:bodyPr/>
          <a:lstStyle/>
          <a:p>
            <a:fld id="{9C0E462C-3355-41A7-9CA2-6EDA0D57F7A8}" type="slidenum">
              <a:rPr lang="fr-CA" smtClean="0"/>
              <a:t>‹#›</a:t>
            </a:fld>
            <a:endParaRPr lang="fr-C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25F0ECD9-4DE6-4543-BD86-0A810F7B977C}" type="datetimeFigureOut">
              <a:rPr lang="fr-CA" smtClean="0"/>
              <a:t>2012-04-26</a:t>
            </a:fld>
            <a:endParaRPr lang="fr-CA"/>
          </a:p>
        </p:txBody>
      </p:sp>
      <p:sp>
        <p:nvSpPr>
          <p:cNvPr id="7" name="Slide Number Placeholder 6"/>
          <p:cNvSpPr>
            <a:spLocks noGrp="1"/>
          </p:cNvSpPr>
          <p:nvPr>
            <p:ph type="sldNum" sz="quarter" idx="12"/>
          </p:nvPr>
        </p:nvSpPr>
        <p:spPr/>
        <p:txBody>
          <a:bodyPr/>
          <a:lstStyle/>
          <a:p>
            <a:fld id="{9C0E462C-3355-41A7-9CA2-6EDA0D57F7A8}" type="slidenum">
              <a:rPr lang="fr-CA" smtClean="0"/>
              <a:t>‹#›</a:t>
            </a:fld>
            <a:endParaRPr lang="fr-CA"/>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fr-CA"/>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en-US" smtClean="0"/>
              <a:t>Click to edit Master title style</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en-US" smtClean="0"/>
              <a:t>Click to edit Master title style</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5F0ECD9-4DE6-4543-BD86-0A810F7B977C}" type="datetimeFigureOut">
              <a:rPr lang="fr-CA" smtClean="0"/>
              <a:t>2012-04-26</a:t>
            </a:fld>
            <a:endParaRPr lang="fr-CA"/>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fr-CA"/>
          </a:p>
        </p:txBody>
      </p:sp>
      <p:sp>
        <p:nvSpPr>
          <p:cNvPr id="7" name="Slide Number Placeholder 6"/>
          <p:cNvSpPr>
            <a:spLocks noGrp="1"/>
          </p:cNvSpPr>
          <p:nvPr>
            <p:ph type="sldNum" sz="quarter" idx="12"/>
          </p:nvPr>
        </p:nvSpPr>
        <p:spPr/>
        <p:txBody>
          <a:bodyPr/>
          <a:lstStyle/>
          <a:p>
            <a:fld id="{9C0E462C-3355-41A7-9CA2-6EDA0D57F7A8}" type="slidenum">
              <a:rPr lang="fr-CA" smtClean="0"/>
              <a:t>‹#›</a:t>
            </a:fld>
            <a:endParaRPr lang="fr-C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25F0ECD9-4DE6-4543-BD86-0A810F7B977C}" type="datetimeFigureOut">
              <a:rPr lang="fr-CA" smtClean="0"/>
              <a:t>2012-04-26</a:t>
            </a:fld>
            <a:endParaRPr lang="fr-CA"/>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fr-CA"/>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9C0E462C-3355-41A7-9CA2-6EDA0D57F7A8}" type="slidenum">
              <a:rPr lang="fr-CA" smtClean="0"/>
              <a:t>‹#›</a:t>
            </a:fld>
            <a:endParaRPr lang="fr-CA"/>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40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274320" algn="l" defTabSz="914400" rtl="0"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l" defTabSz="914400" rtl="0"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l" defTabSz="914400" rtl="0"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l" defTabSz="914400" rtl="0"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l" defTabSz="914400" rtl="0"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fr-CA" dirty="0" smtClean="0"/>
              <a:t>Commas in Series</a:t>
            </a:r>
            <a:endParaRPr lang="fr-CA" dirty="0"/>
          </a:p>
        </p:txBody>
      </p:sp>
      <p:sp>
        <p:nvSpPr>
          <p:cNvPr id="3" name="Subtitle 2"/>
          <p:cNvSpPr>
            <a:spLocks noGrp="1"/>
          </p:cNvSpPr>
          <p:nvPr>
            <p:ph type="subTitle" idx="1"/>
          </p:nvPr>
        </p:nvSpPr>
        <p:spPr/>
        <p:txBody>
          <a:bodyPr/>
          <a:lstStyle/>
          <a:p>
            <a:r>
              <a:rPr lang="fr-CA" dirty="0" smtClean="0"/>
              <a:t>By Kevin </a:t>
            </a:r>
            <a:r>
              <a:rPr lang="fr-CA" dirty="0" smtClean="0"/>
              <a:t> </a:t>
            </a:r>
            <a:r>
              <a:rPr lang="fr-CA" dirty="0" smtClean="0"/>
              <a:t>&amp; Jakob </a:t>
            </a:r>
            <a:endParaRPr lang="fr-CA" dirty="0"/>
          </a:p>
          <a:p>
            <a:r>
              <a:rPr lang="fr-CA" dirty="0" smtClean="0"/>
              <a:t>8GN</a:t>
            </a:r>
            <a:endParaRPr lang="fr-CA" dirty="0"/>
          </a:p>
        </p:txBody>
      </p:sp>
    </p:spTree>
    <p:extLst>
      <p:ext uri="{BB962C8B-B14F-4D97-AF65-F5344CB8AC3E}">
        <p14:creationId xmlns:p14="http://schemas.microsoft.com/office/powerpoint/2010/main" val="258123902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CA" dirty="0" smtClean="0"/>
              <a:t>What is comma?</a:t>
            </a:r>
            <a:endParaRPr lang="fr-CA" dirty="0"/>
          </a:p>
        </p:txBody>
      </p:sp>
      <p:sp>
        <p:nvSpPr>
          <p:cNvPr id="3" name="Content Placeholder 2"/>
          <p:cNvSpPr>
            <a:spLocks noGrp="1"/>
          </p:cNvSpPr>
          <p:nvPr>
            <p:ph idx="1"/>
          </p:nvPr>
        </p:nvSpPr>
        <p:spPr/>
        <p:txBody>
          <a:bodyPr/>
          <a:lstStyle/>
          <a:p>
            <a:r>
              <a:rPr lang="en-US" dirty="0"/>
              <a:t>The comma ( , ) is a punctuation mark. It has the same shape as an apostrophe or single closing quotation mark in many typefaces, but it differs from them in being placed on the baseline of the text</a:t>
            </a:r>
            <a:endParaRPr lang="fr-CA" dirty="0"/>
          </a:p>
        </p:txBody>
      </p:sp>
    </p:spTree>
    <p:extLst>
      <p:ext uri="{BB962C8B-B14F-4D97-AF65-F5344CB8AC3E}">
        <p14:creationId xmlns:p14="http://schemas.microsoft.com/office/powerpoint/2010/main" val="223909167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CA" dirty="0" smtClean="0"/>
              <a:t>Commas in Series(1)</a:t>
            </a:r>
            <a:endParaRPr lang="fr-CA" dirty="0"/>
          </a:p>
        </p:txBody>
      </p:sp>
      <p:sp>
        <p:nvSpPr>
          <p:cNvPr id="3" name="Content Placeholder 2"/>
          <p:cNvSpPr>
            <a:spLocks noGrp="1"/>
          </p:cNvSpPr>
          <p:nvPr>
            <p:ph idx="1"/>
          </p:nvPr>
        </p:nvSpPr>
        <p:spPr/>
        <p:txBody>
          <a:bodyPr/>
          <a:lstStyle/>
          <a:p>
            <a:r>
              <a:rPr lang="fr-CA" dirty="0" smtClean="0"/>
              <a:t>Use a comma after every item in a series except the last.</a:t>
            </a:r>
          </a:p>
          <a:p>
            <a:endParaRPr lang="fr-CA" dirty="0"/>
          </a:p>
          <a:p>
            <a:r>
              <a:rPr lang="fr-CA" dirty="0" smtClean="0"/>
              <a:t>E.X: The flag is white, red, and blue.</a:t>
            </a:r>
          </a:p>
          <a:p>
            <a:r>
              <a:rPr lang="fr-CA" dirty="0"/>
              <a:t> </a:t>
            </a:r>
            <a:r>
              <a:rPr lang="fr-CA" dirty="0" smtClean="0"/>
              <a:t>      The dog ran out the door, down the step, and across the lawn.</a:t>
            </a:r>
            <a:endParaRPr lang="fr-CA" dirty="0"/>
          </a:p>
        </p:txBody>
      </p:sp>
    </p:spTree>
    <p:extLst>
      <p:ext uri="{BB962C8B-B14F-4D97-AF65-F5344CB8AC3E}">
        <p14:creationId xmlns:p14="http://schemas.microsoft.com/office/powerpoint/2010/main" val="379013532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fr-CA" dirty="0" smtClean="0"/>
              <a:t>Commas in Series (2)</a:t>
            </a:r>
            <a:endParaRPr lang="fr-CA" dirty="0"/>
          </a:p>
        </p:txBody>
      </p:sp>
      <p:sp>
        <p:nvSpPr>
          <p:cNvPr id="3" name="Content Placeholder 2"/>
          <p:cNvSpPr>
            <a:spLocks noGrp="1"/>
          </p:cNvSpPr>
          <p:nvPr>
            <p:ph idx="1"/>
          </p:nvPr>
        </p:nvSpPr>
        <p:spPr/>
        <p:txBody>
          <a:bodyPr/>
          <a:lstStyle/>
          <a:p>
            <a:r>
              <a:rPr lang="fr-CA" dirty="0" smtClean="0"/>
              <a:t>Use commas after the adverb first, second, third, and so on, when these adverbs introduce a series of parallel items.</a:t>
            </a:r>
          </a:p>
          <a:p>
            <a:r>
              <a:rPr lang="fr-CA" dirty="0"/>
              <a:t> </a:t>
            </a:r>
            <a:r>
              <a:rPr lang="fr-CA" dirty="0" smtClean="0"/>
              <a:t>E.X : There are three ways to get good marks: first, pay attention ; second, take notes; third, study.</a:t>
            </a:r>
          </a:p>
          <a:p>
            <a:endParaRPr lang="fr-CA" dirty="0"/>
          </a:p>
        </p:txBody>
      </p:sp>
    </p:spTree>
    <p:extLst>
      <p:ext uri="{BB962C8B-B14F-4D97-AF65-F5344CB8AC3E}">
        <p14:creationId xmlns:p14="http://schemas.microsoft.com/office/powerpoint/2010/main" val="415528865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CA" dirty="0" smtClean="0"/>
              <a:t>Commas in Series(3)</a:t>
            </a:r>
            <a:endParaRPr lang="fr-CA" dirty="0"/>
          </a:p>
        </p:txBody>
      </p:sp>
      <p:sp>
        <p:nvSpPr>
          <p:cNvPr id="3" name="Content Placeholder 2"/>
          <p:cNvSpPr>
            <a:spLocks noGrp="1"/>
          </p:cNvSpPr>
          <p:nvPr>
            <p:ph idx="1"/>
          </p:nvPr>
        </p:nvSpPr>
        <p:spPr/>
        <p:txBody>
          <a:bodyPr/>
          <a:lstStyle/>
          <a:p>
            <a:r>
              <a:rPr lang="fr-CA" dirty="0" smtClean="0"/>
              <a:t>When two or more adjectives precede a noun, use a comma after each adjective except the last one.</a:t>
            </a:r>
          </a:p>
          <a:p>
            <a:r>
              <a:rPr lang="fr-CA" dirty="0" smtClean="0"/>
              <a:t>E.X: They drove away in  a bright, shiny, expensive sports car. </a:t>
            </a:r>
            <a:endParaRPr lang="fr-CA" dirty="0"/>
          </a:p>
        </p:txBody>
      </p:sp>
    </p:spTree>
    <p:extLst>
      <p:ext uri="{BB962C8B-B14F-4D97-AF65-F5344CB8AC3E}">
        <p14:creationId xmlns:p14="http://schemas.microsoft.com/office/powerpoint/2010/main" val="422793123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90600" y="381000"/>
            <a:ext cx="7024744" cy="1143000"/>
          </a:xfrm>
        </p:spPr>
        <p:txBody>
          <a:bodyPr/>
          <a:lstStyle/>
          <a:p>
            <a:r>
              <a:rPr lang="fr-CA" dirty="0" smtClean="0"/>
              <a:t>Quiz</a:t>
            </a:r>
            <a:endParaRPr lang="fr-CA" dirty="0"/>
          </a:p>
        </p:txBody>
      </p:sp>
      <p:sp>
        <p:nvSpPr>
          <p:cNvPr id="3" name="Content Placeholder 2"/>
          <p:cNvSpPr>
            <a:spLocks noGrp="1"/>
          </p:cNvSpPr>
          <p:nvPr>
            <p:ph idx="1"/>
          </p:nvPr>
        </p:nvSpPr>
        <p:spPr>
          <a:xfrm>
            <a:off x="533400" y="1524000"/>
            <a:ext cx="8305800" cy="5105400"/>
          </a:xfrm>
        </p:spPr>
        <p:txBody>
          <a:bodyPr>
            <a:normAutofit fontScale="92500" lnSpcReduction="10000"/>
          </a:bodyPr>
          <a:lstStyle/>
          <a:p>
            <a:r>
              <a:rPr lang="fr-CA" dirty="0" smtClean="0"/>
              <a:t> There was a dog painted in red white black and blue.</a:t>
            </a:r>
          </a:p>
          <a:p>
            <a:r>
              <a:rPr lang="en-US" dirty="0"/>
              <a:t>We had to go to the mall to buy milk orange apple and fish</a:t>
            </a:r>
            <a:r>
              <a:rPr lang="en-US" dirty="0" smtClean="0"/>
              <a:t>.</a:t>
            </a:r>
          </a:p>
          <a:p>
            <a:r>
              <a:rPr lang="en-US" dirty="0" smtClean="0"/>
              <a:t>We went to the store and bought chicken corn baked beans and lemonade mix.</a:t>
            </a:r>
            <a:endParaRPr lang="en-US" dirty="0"/>
          </a:p>
          <a:p>
            <a:r>
              <a:rPr lang="fr-CA" dirty="0" smtClean="0"/>
              <a:t>My sister can play the guitar the banjo and the mandolin.</a:t>
            </a:r>
          </a:p>
          <a:p>
            <a:r>
              <a:rPr lang="fr-CA" dirty="0" smtClean="0"/>
              <a:t>Sue finished her homework made a telephone call and went to bed.</a:t>
            </a:r>
          </a:p>
          <a:p>
            <a:r>
              <a:rPr lang="fr-CA" dirty="0" smtClean="0"/>
              <a:t>The magician pulled a green scarf out of the air spread it flat on the table and pulled a pigeon out from under it.</a:t>
            </a:r>
          </a:p>
          <a:p>
            <a:r>
              <a:rPr lang="fr-CA" dirty="0" smtClean="0"/>
              <a:t>James John and Greg helped making a poster.</a:t>
            </a:r>
          </a:p>
          <a:p>
            <a:endParaRPr lang="fr-CA" dirty="0" smtClean="0"/>
          </a:p>
          <a:p>
            <a:endParaRPr lang="fr-CA" dirty="0"/>
          </a:p>
          <a:p>
            <a:pPr marL="68580" indent="0">
              <a:buNone/>
            </a:pPr>
            <a:r>
              <a:rPr lang="fr-CA" dirty="0"/>
              <a:t> </a:t>
            </a:r>
            <a:r>
              <a:rPr lang="fr-CA" dirty="0" smtClean="0"/>
              <a:t> </a:t>
            </a:r>
            <a:endParaRPr lang="fr-CA" dirty="0"/>
          </a:p>
        </p:txBody>
      </p:sp>
    </p:spTree>
    <p:extLst>
      <p:ext uri="{BB962C8B-B14F-4D97-AF65-F5344CB8AC3E}">
        <p14:creationId xmlns:p14="http://schemas.microsoft.com/office/powerpoint/2010/main" val="3038335442"/>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ustin">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Austin">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201</TotalTime>
  <Words>289</Words>
  <Application>Microsoft Office PowerPoint</Application>
  <PresentationFormat>On-screen Show (4:3)</PresentationFormat>
  <Paragraphs>27</Paragraphs>
  <Slides>6</Slides>
  <Notes>0</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Austin</vt:lpstr>
      <vt:lpstr>Commas in Series</vt:lpstr>
      <vt:lpstr>What is comma?</vt:lpstr>
      <vt:lpstr>Commas in Series(1)</vt:lpstr>
      <vt:lpstr>Commas in Series (2)</vt:lpstr>
      <vt:lpstr>Commas in Series(3)</vt:lpstr>
      <vt:lpstr>Quiz</vt:lpstr>
    </vt:vector>
  </TitlesOfParts>
  <Company>ED18</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Commas</dc:title>
  <dc:creator>Kim, Hyeongjun</dc:creator>
  <cp:lastModifiedBy>ED18</cp:lastModifiedBy>
  <cp:revision>27</cp:revision>
  <dcterms:created xsi:type="dcterms:W3CDTF">2012-04-18T16:29:21Z</dcterms:created>
  <dcterms:modified xsi:type="dcterms:W3CDTF">2012-04-26T15:18:46Z</dcterms:modified>
</cp:coreProperties>
</file>

<file path=docProps/thumbnail.jpeg>
</file>