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  <p:sldId id="264" r:id="rId4"/>
    <p:sldId id="260" r:id="rId5"/>
    <p:sldId id="257" r:id="rId6"/>
    <p:sldId id="263" r:id="rId7"/>
    <p:sldId id="258" r:id="rId8"/>
    <p:sldId id="262" r:id="rId9"/>
    <p:sldId id="261" r:id="rId10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9494" autoAdjust="0"/>
  </p:normalViewPr>
  <p:slideViewPr>
    <p:cSldViewPr>
      <p:cViewPr varScale="1">
        <p:scale>
          <a:sx n="73" d="100"/>
          <a:sy n="73" d="100"/>
        </p:scale>
        <p:origin x="-1296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dirty="0" smtClean="0"/>
              <a:t>Cliquez sur l'icône pour ajouter une image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BDAAB721-35D0-4799-A756-97BE3BD0045F}" type="datetimeFigureOut">
              <a:rPr lang="fr-FR" smtClean="0"/>
              <a:t>02/05/2012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F7DA671B-8DF0-4693-B9F9-566B8EB176DE}" type="slidenum">
              <a:rPr lang="fr-FR" smtClean="0"/>
              <a:t>‹#›</a:t>
            </a:fld>
            <a:endParaRPr lang="fr-F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251520" y="476672"/>
            <a:ext cx="8640960" cy="1780108"/>
          </a:xfrm>
        </p:spPr>
        <p:txBody>
          <a:bodyPr/>
          <a:lstStyle/>
          <a:p>
            <a:r>
              <a:rPr lang="fr-CA" dirty="0" smtClean="0">
                <a:solidFill>
                  <a:schemeClr val="bg1"/>
                </a:solidFill>
              </a:rPr>
              <a:t>Commas To Prevent Misreading</a:t>
            </a:r>
            <a:endParaRPr lang="fr-FR" dirty="0">
              <a:solidFill>
                <a:schemeClr val="bg1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-396552" y="4293096"/>
            <a:ext cx="9865096" cy="1752600"/>
          </a:xfrm>
        </p:spPr>
        <p:txBody>
          <a:bodyPr>
            <a:normAutofit/>
          </a:bodyPr>
          <a:lstStyle/>
          <a:p>
            <a:r>
              <a:rPr lang="fr-CA" sz="3200" dirty="0" smtClean="0">
                <a:solidFill>
                  <a:schemeClr val="bg1"/>
                </a:solidFill>
              </a:rPr>
              <a:t>By </a:t>
            </a:r>
            <a:r>
              <a:rPr lang="fr-CA" sz="3200" dirty="0" err="1" smtClean="0">
                <a:solidFill>
                  <a:schemeClr val="bg1"/>
                </a:solidFill>
              </a:rPr>
              <a:t>Katlyn</a:t>
            </a:r>
            <a:r>
              <a:rPr lang="fr-CA" sz="3200" dirty="0" smtClean="0">
                <a:solidFill>
                  <a:schemeClr val="bg1"/>
                </a:solidFill>
              </a:rPr>
              <a:t> </a:t>
            </a:r>
            <a:r>
              <a:rPr lang="fr-CA" sz="3200" dirty="0" smtClean="0">
                <a:solidFill>
                  <a:schemeClr val="bg1"/>
                </a:solidFill>
              </a:rPr>
              <a:t>B </a:t>
            </a:r>
            <a:r>
              <a:rPr lang="fr-CA" sz="3200" dirty="0" smtClean="0">
                <a:solidFill>
                  <a:schemeClr val="bg1"/>
                </a:solidFill>
              </a:rPr>
              <a:t>&amp; </a:t>
            </a:r>
            <a:r>
              <a:rPr lang="fr-CA" sz="3200" dirty="0" err="1" smtClean="0">
                <a:solidFill>
                  <a:schemeClr val="bg1"/>
                </a:solidFill>
              </a:rPr>
              <a:t>Katelynn</a:t>
            </a:r>
            <a:r>
              <a:rPr lang="fr-CA" sz="3200" dirty="0" smtClean="0">
                <a:solidFill>
                  <a:schemeClr val="bg1"/>
                </a:solidFill>
              </a:rPr>
              <a:t> </a:t>
            </a:r>
            <a:r>
              <a:rPr lang="fr-CA" sz="3200" dirty="0" smtClean="0">
                <a:solidFill>
                  <a:schemeClr val="bg1"/>
                </a:solidFill>
              </a:rPr>
              <a:t>Y </a:t>
            </a:r>
            <a:r>
              <a:rPr lang="fr-CA" sz="3200" dirty="0" smtClean="0">
                <a:solidFill>
                  <a:schemeClr val="bg1"/>
                </a:solidFill>
              </a:rPr>
              <a:t>8OA</a:t>
            </a:r>
          </a:p>
          <a:p>
            <a:r>
              <a:rPr lang="fr-CA" sz="3200" dirty="0" smtClean="0">
                <a:solidFill>
                  <a:schemeClr val="bg1"/>
                </a:solidFill>
              </a:rPr>
              <a:t>April </a:t>
            </a:r>
            <a:r>
              <a:rPr lang="fr-CA" sz="3200" dirty="0" smtClean="0">
                <a:solidFill>
                  <a:schemeClr val="bg1"/>
                </a:solidFill>
              </a:rPr>
              <a:t>24, </a:t>
            </a:r>
            <a:r>
              <a:rPr lang="fr-CA" sz="3200" dirty="0" smtClean="0">
                <a:solidFill>
                  <a:schemeClr val="bg1"/>
                </a:solidFill>
              </a:rPr>
              <a:t>2012</a:t>
            </a:r>
            <a:endParaRPr lang="fr-FR" sz="32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4197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600" dirty="0">
                <a:solidFill>
                  <a:schemeClr val="tx1"/>
                </a:solidFill>
              </a:rPr>
              <a:t>Sometimes you must use a comma to make the reader pause in the appropriate place in the sentence in order to prevent misreading. </a:t>
            </a:r>
          </a:p>
          <a:p>
            <a:endParaRPr lang="en-US" sz="3600" dirty="0"/>
          </a:p>
          <a:p>
            <a:endParaRPr lang="fr-FR" sz="3600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2261034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10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611560" y="3140968"/>
            <a:ext cx="7408333" cy="3450696"/>
          </a:xfrm>
        </p:spPr>
        <p:txBody>
          <a:bodyPr>
            <a:normAutofit/>
          </a:bodyPr>
          <a:lstStyle/>
          <a:p>
            <a:r>
              <a:rPr lang="en-US" sz="3200" dirty="0">
                <a:solidFill>
                  <a:schemeClr val="tx1"/>
                </a:solidFill>
              </a:rPr>
              <a:t>Reading your work aloud, to yourself or to a friend, is a good way to identify the places in the sentence </a:t>
            </a:r>
            <a:r>
              <a:rPr lang="en-US" sz="3200" dirty="0" smtClean="0">
                <a:solidFill>
                  <a:schemeClr val="tx1"/>
                </a:solidFill>
              </a:rPr>
              <a:t>where commas are </a:t>
            </a:r>
            <a:r>
              <a:rPr lang="en-US" sz="3200" dirty="0">
                <a:solidFill>
                  <a:schemeClr val="tx1"/>
                </a:solidFill>
              </a:rPr>
              <a:t>needed.</a:t>
            </a:r>
            <a:endParaRPr lang="fr-FR" sz="3200" dirty="0">
              <a:solidFill>
                <a:schemeClr val="tx1"/>
              </a:solidFill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06503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CA" sz="3200" dirty="0" err="1" smtClean="0">
                <a:solidFill>
                  <a:schemeClr val="tx1"/>
                </a:solidFill>
              </a:rPr>
              <a:t>Example</a:t>
            </a:r>
            <a:r>
              <a:rPr lang="fr-CA" sz="3200" dirty="0" smtClean="0">
                <a:solidFill>
                  <a:schemeClr val="tx1"/>
                </a:solidFill>
              </a:rPr>
              <a:t>-  </a:t>
            </a:r>
            <a:r>
              <a:rPr lang="en-US" sz="3200" dirty="0" smtClean="0">
                <a:solidFill>
                  <a:schemeClr val="tx1"/>
                </a:solidFill>
              </a:rPr>
              <a:t>I </a:t>
            </a:r>
            <a:r>
              <a:rPr lang="en-US" sz="3200" dirty="0">
                <a:solidFill>
                  <a:schemeClr val="tx1"/>
                </a:solidFill>
              </a:rPr>
              <a:t>love watching animals eating Italian food and listening to music</a:t>
            </a:r>
            <a:r>
              <a:rPr lang="en-US" sz="3200" dirty="0" smtClean="0">
                <a:solidFill>
                  <a:schemeClr val="tx1"/>
                </a:solidFill>
              </a:rPr>
              <a:t>.</a:t>
            </a:r>
          </a:p>
          <a:p>
            <a:endParaRPr lang="en-US" sz="3200" dirty="0">
              <a:solidFill>
                <a:schemeClr val="tx1"/>
              </a:solidFill>
            </a:endParaRPr>
          </a:p>
          <a:p>
            <a:r>
              <a:rPr lang="en-US" sz="3200" dirty="0" smtClean="0">
                <a:solidFill>
                  <a:schemeClr val="tx1"/>
                </a:solidFill>
              </a:rPr>
              <a:t>I love watching animals, eating Italian </a:t>
            </a:r>
            <a:r>
              <a:rPr lang="en-US" sz="3200" dirty="0" smtClean="0">
                <a:solidFill>
                  <a:schemeClr val="tx1"/>
                </a:solidFill>
              </a:rPr>
              <a:t>food, </a:t>
            </a:r>
            <a:r>
              <a:rPr lang="en-US" sz="3200" dirty="0" smtClean="0">
                <a:solidFill>
                  <a:schemeClr val="tx1"/>
                </a:solidFill>
              </a:rPr>
              <a:t>and listening to music.</a:t>
            </a:r>
            <a:endParaRPr lang="fr-FR" sz="3200" dirty="0">
              <a:solidFill>
                <a:schemeClr val="tx1"/>
              </a:solidFill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CA" dirty="0" smtClean="0"/>
              <a:t>Here are some Examples on how you can Prevent Misreading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9558454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0" y="2276872"/>
            <a:ext cx="9144000" cy="3744416"/>
          </a:xfrm>
        </p:spPr>
        <p:txBody>
          <a:bodyPr>
            <a:normAutofit fontScale="92500" lnSpcReduction="20000"/>
          </a:bodyPr>
          <a:lstStyle/>
          <a:p>
            <a:endParaRPr lang="en-US" sz="3200" dirty="0" smtClean="0">
              <a:solidFill>
                <a:schemeClr val="tx1"/>
              </a:solidFill>
            </a:endParaRPr>
          </a:p>
          <a:p>
            <a:r>
              <a:rPr lang="en-US" sz="3200" dirty="0" smtClean="0">
                <a:solidFill>
                  <a:schemeClr val="tx1"/>
                </a:solidFill>
              </a:rPr>
              <a:t>What is wrong with this sentence? </a:t>
            </a:r>
            <a:endParaRPr lang="en-US" sz="3200" dirty="0">
              <a:solidFill>
                <a:schemeClr val="tx1"/>
              </a:solidFill>
            </a:endParaRPr>
          </a:p>
          <a:p>
            <a:endParaRPr lang="en-US" sz="3200" dirty="0" smtClean="0">
              <a:solidFill>
                <a:schemeClr val="tx1"/>
              </a:solidFill>
            </a:endParaRPr>
          </a:p>
          <a:p>
            <a:r>
              <a:rPr lang="en-US" sz="3200" dirty="0" smtClean="0">
                <a:solidFill>
                  <a:schemeClr val="tx1"/>
                </a:solidFill>
              </a:rPr>
              <a:t>When my grandfather turned 100 150 people came to his party.</a:t>
            </a:r>
          </a:p>
          <a:p>
            <a:endParaRPr lang="en-US" sz="3200" dirty="0">
              <a:solidFill>
                <a:schemeClr val="tx1"/>
              </a:solidFill>
            </a:endParaRPr>
          </a:p>
          <a:p>
            <a:r>
              <a:rPr lang="en-US" sz="3200" dirty="0" smtClean="0">
                <a:solidFill>
                  <a:schemeClr val="tx1"/>
                </a:solidFill>
              </a:rPr>
              <a:t>Correct Answer- When my grandfather turned 100, </a:t>
            </a:r>
            <a:endParaRPr lang="en-US" sz="3200" dirty="0" smtClean="0">
              <a:solidFill>
                <a:schemeClr val="tx1"/>
              </a:solidFill>
            </a:endParaRPr>
          </a:p>
          <a:p>
            <a:r>
              <a:rPr lang="en-US" sz="3200" dirty="0" smtClean="0">
                <a:solidFill>
                  <a:schemeClr val="tx1"/>
                </a:solidFill>
              </a:rPr>
              <a:t>150 </a:t>
            </a:r>
            <a:r>
              <a:rPr lang="en-US" sz="3200" dirty="0" smtClean="0">
                <a:solidFill>
                  <a:schemeClr val="tx1"/>
                </a:solidFill>
              </a:rPr>
              <a:t>people came to his party. </a:t>
            </a:r>
          </a:p>
          <a:p>
            <a:endParaRPr lang="en-US" sz="3200" dirty="0" smtClean="0">
              <a:solidFill>
                <a:schemeClr val="tx1"/>
              </a:solidFill>
            </a:endParaRPr>
          </a:p>
          <a:p>
            <a:endParaRPr lang="en-US" sz="3200" dirty="0">
              <a:solidFill>
                <a:schemeClr val="tx1"/>
              </a:solidFill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>
                <a:solidFill>
                  <a:schemeClr val="bg1"/>
                </a:solidFill>
              </a:rPr>
              <a:t>Examples- </a:t>
            </a:r>
            <a:endParaRPr lang="fr-FR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66376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899592" y="2636912"/>
            <a:ext cx="7408333" cy="3744416"/>
          </a:xfrm>
        </p:spPr>
        <p:txBody>
          <a:bodyPr>
            <a:normAutofit fontScale="92500" lnSpcReduction="20000"/>
          </a:bodyPr>
          <a:lstStyle/>
          <a:p>
            <a:r>
              <a:rPr lang="en-US" sz="3600" dirty="0" smtClean="0">
                <a:solidFill>
                  <a:schemeClr val="tx1"/>
                </a:solidFill>
              </a:rPr>
              <a:t>What is wrong with this sentence?</a:t>
            </a:r>
          </a:p>
          <a:p>
            <a:endParaRPr lang="en-US" sz="3600" dirty="0">
              <a:solidFill>
                <a:schemeClr val="tx1"/>
              </a:solidFill>
            </a:endParaRPr>
          </a:p>
          <a:p>
            <a:endParaRPr lang="en-US" sz="3600" dirty="0" smtClean="0">
              <a:solidFill>
                <a:schemeClr val="tx1"/>
              </a:solidFill>
            </a:endParaRPr>
          </a:p>
          <a:p>
            <a:r>
              <a:rPr lang="en-US" sz="3600" dirty="0" smtClean="0">
                <a:solidFill>
                  <a:schemeClr val="tx1"/>
                </a:solidFill>
              </a:rPr>
              <a:t>If </a:t>
            </a:r>
            <a:r>
              <a:rPr lang="en-US" sz="3600" dirty="0">
                <a:solidFill>
                  <a:schemeClr val="tx1"/>
                </a:solidFill>
              </a:rPr>
              <a:t>you cook Rick will do the dishes</a:t>
            </a:r>
            <a:r>
              <a:rPr lang="en-US" sz="3600" dirty="0" smtClean="0">
                <a:solidFill>
                  <a:schemeClr val="tx1"/>
                </a:solidFill>
              </a:rPr>
              <a:t>.</a:t>
            </a:r>
          </a:p>
          <a:p>
            <a:endParaRPr lang="en-US" sz="3600" dirty="0">
              <a:solidFill>
                <a:schemeClr val="tx1"/>
              </a:solidFill>
            </a:endParaRPr>
          </a:p>
          <a:p>
            <a:r>
              <a:rPr lang="en-US" sz="3600" dirty="0" smtClean="0">
                <a:solidFill>
                  <a:schemeClr val="tx1"/>
                </a:solidFill>
              </a:rPr>
              <a:t>Correct Answer- If you cook, Rick will do the dishes.</a:t>
            </a:r>
          </a:p>
          <a:p>
            <a:endParaRPr lang="en-US" sz="3600" dirty="0"/>
          </a:p>
          <a:p>
            <a:endParaRPr lang="fr-FR" sz="3600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689240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" y="2924944"/>
            <a:ext cx="9143999" cy="3450696"/>
          </a:xfrm>
        </p:spPr>
        <p:txBody>
          <a:bodyPr>
            <a:normAutofit/>
          </a:bodyPr>
          <a:lstStyle/>
          <a:p>
            <a:r>
              <a:rPr lang="fr-CA" sz="3200" dirty="0" smtClean="0">
                <a:solidFill>
                  <a:schemeClr val="tx1"/>
                </a:solidFill>
              </a:rPr>
              <a:t>What </a:t>
            </a:r>
            <a:r>
              <a:rPr lang="fr-CA" sz="3200" dirty="0" err="1" smtClean="0">
                <a:solidFill>
                  <a:schemeClr val="tx1"/>
                </a:solidFill>
              </a:rPr>
              <a:t>is</a:t>
            </a:r>
            <a:r>
              <a:rPr lang="fr-CA" sz="3200" dirty="0" smtClean="0">
                <a:solidFill>
                  <a:schemeClr val="tx1"/>
                </a:solidFill>
              </a:rPr>
              <a:t> wrong with </a:t>
            </a:r>
            <a:r>
              <a:rPr lang="fr-CA" sz="3200" dirty="0" err="1" smtClean="0">
                <a:solidFill>
                  <a:schemeClr val="tx1"/>
                </a:solidFill>
              </a:rPr>
              <a:t>this</a:t>
            </a:r>
            <a:r>
              <a:rPr lang="fr-CA" sz="3200" dirty="0" smtClean="0">
                <a:solidFill>
                  <a:schemeClr val="tx1"/>
                </a:solidFill>
              </a:rPr>
              <a:t> sentence? </a:t>
            </a:r>
          </a:p>
          <a:p>
            <a:endParaRPr lang="fr-CA" sz="3200" dirty="0">
              <a:solidFill>
                <a:schemeClr val="tx1"/>
              </a:solidFill>
            </a:endParaRPr>
          </a:p>
          <a:p>
            <a:r>
              <a:rPr lang="fr-CA" sz="3200" dirty="0" smtClean="0">
                <a:solidFill>
                  <a:schemeClr val="tx1"/>
                </a:solidFill>
              </a:rPr>
              <a:t>Let’s eat </a:t>
            </a:r>
            <a:r>
              <a:rPr lang="fr-CA" sz="3200" dirty="0" err="1" smtClean="0">
                <a:solidFill>
                  <a:schemeClr val="tx1"/>
                </a:solidFill>
              </a:rPr>
              <a:t>Grandma</a:t>
            </a:r>
            <a:r>
              <a:rPr lang="fr-CA" sz="3200" dirty="0" smtClean="0">
                <a:solidFill>
                  <a:schemeClr val="tx1"/>
                </a:solidFill>
              </a:rPr>
              <a:t>!</a:t>
            </a:r>
          </a:p>
          <a:p>
            <a:endParaRPr lang="fr-CA" sz="3200" dirty="0">
              <a:solidFill>
                <a:schemeClr val="tx1"/>
              </a:solidFill>
            </a:endParaRPr>
          </a:p>
          <a:p>
            <a:r>
              <a:rPr lang="fr-CA" sz="3200" dirty="0" smtClean="0">
                <a:solidFill>
                  <a:schemeClr val="tx1"/>
                </a:solidFill>
              </a:rPr>
              <a:t>Correct:  </a:t>
            </a:r>
            <a:r>
              <a:rPr lang="fr-CA" sz="3200" dirty="0" err="1" smtClean="0">
                <a:solidFill>
                  <a:schemeClr val="tx1"/>
                </a:solidFill>
              </a:rPr>
              <a:t>Let’s</a:t>
            </a:r>
            <a:r>
              <a:rPr lang="fr-CA" sz="3200" dirty="0" smtClean="0">
                <a:solidFill>
                  <a:schemeClr val="tx1"/>
                </a:solidFill>
              </a:rPr>
              <a:t> </a:t>
            </a:r>
            <a:r>
              <a:rPr lang="fr-CA" sz="3200" dirty="0" err="1" smtClean="0">
                <a:solidFill>
                  <a:schemeClr val="tx1"/>
                </a:solidFill>
              </a:rPr>
              <a:t>eat</a:t>
            </a:r>
            <a:r>
              <a:rPr lang="fr-CA" sz="3200" dirty="0" smtClean="0">
                <a:solidFill>
                  <a:schemeClr val="tx1"/>
                </a:solidFill>
              </a:rPr>
              <a:t>, </a:t>
            </a:r>
            <a:r>
              <a:rPr lang="fr-CA" sz="3200" dirty="0" err="1" smtClean="0">
                <a:solidFill>
                  <a:schemeClr val="tx1"/>
                </a:solidFill>
              </a:rPr>
              <a:t>Grandma</a:t>
            </a:r>
            <a:r>
              <a:rPr lang="fr-CA" sz="3200" dirty="0" smtClean="0">
                <a:solidFill>
                  <a:schemeClr val="tx1"/>
                </a:solidFill>
              </a:rPr>
              <a:t>!</a:t>
            </a:r>
            <a:endParaRPr lang="fr-CA" sz="3200" dirty="0" smtClean="0">
              <a:solidFill>
                <a:schemeClr val="tx1"/>
              </a:solidFill>
            </a:endParaRPr>
          </a:p>
          <a:p>
            <a:endParaRPr lang="fr-CA" sz="3200" dirty="0">
              <a:solidFill>
                <a:schemeClr val="tx1"/>
              </a:solidFill>
            </a:endParaRPr>
          </a:p>
          <a:p>
            <a:endParaRPr lang="fr-CA" sz="3600" dirty="0">
              <a:solidFill>
                <a:schemeClr val="tx1"/>
              </a:solidFill>
              <a:latin typeface="Candara "/>
            </a:endParaRPr>
          </a:p>
          <a:p>
            <a:endParaRPr lang="fr-CA" sz="3600" dirty="0" smtClean="0">
              <a:solidFill>
                <a:schemeClr val="tx1"/>
              </a:solidFill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5736210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3200" dirty="0" smtClean="0">
                <a:solidFill>
                  <a:schemeClr val="tx1"/>
                </a:solidFill>
              </a:rPr>
              <a:t>What is wrong with this sentence? </a:t>
            </a:r>
          </a:p>
          <a:p>
            <a:endParaRPr lang="en-US" sz="3200" dirty="0">
              <a:solidFill>
                <a:schemeClr val="tx1"/>
              </a:solidFill>
            </a:endParaRPr>
          </a:p>
          <a:p>
            <a:endParaRPr lang="en-US" sz="3200" dirty="0" smtClean="0">
              <a:solidFill>
                <a:schemeClr val="tx1"/>
              </a:solidFill>
            </a:endParaRPr>
          </a:p>
          <a:p>
            <a:r>
              <a:rPr lang="en-US" sz="3200" dirty="0" smtClean="0">
                <a:solidFill>
                  <a:schemeClr val="tx1"/>
                </a:solidFill>
              </a:rPr>
              <a:t>Did </a:t>
            </a:r>
            <a:r>
              <a:rPr lang="en-US" sz="3200" dirty="0">
                <a:solidFill>
                  <a:schemeClr val="tx1"/>
                </a:solidFill>
              </a:rPr>
              <a:t>the lion eat Fred</a:t>
            </a:r>
            <a:r>
              <a:rPr lang="en-US" sz="3200" dirty="0" smtClean="0">
                <a:solidFill>
                  <a:schemeClr val="tx1"/>
                </a:solidFill>
              </a:rPr>
              <a:t>?</a:t>
            </a:r>
          </a:p>
          <a:p>
            <a:endParaRPr lang="en-US" sz="3200" dirty="0" smtClean="0">
              <a:solidFill>
                <a:schemeClr val="tx1"/>
              </a:solidFill>
            </a:endParaRPr>
          </a:p>
          <a:p>
            <a:r>
              <a:rPr lang="en-US" sz="3200" dirty="0" smtClean="0">
                <a:solidFill>
                  <a:schemeClr val="tx1"/>
                </a:solidFill>
              </a:rPr>
              <a:t>Correct:  Did the lion eat, Fred?</a:t>
            </a:r>
            <a:endParaRPr lang="en-US" sz="3200" dirty="0" smtClean="0">
              <a:solidFill>
                <a:schemeClr val="tx1"/>
              </a:solidFill>
            </a:endParaRPr>
          </a:p>
          <a:p>
            <a:endParaRPr lang="en-US" sz="3200" dirty="0" smtClean="0">
              <a:solidFill>
                <a:schemeClr val="tx1"/>
              </a:solidFill>
            </a:endParaRPr>
          </a:p>
          <a:p>
            <a:endParaRPr lang="en-US" sz="3200" dirty="0"/>
          </a:p>
          <a:p>
            <a:endParaRPr lang="fr-FR" sz="3200" dirty="0"/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179340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872067" y="2675466"/>
            <a:ext cx="7408333" cy="3777869"/>
          </a:xfrm>
        </p:spPr>
        <p:txBody>
          <a:bodyPr>
            <a:normAutofit lnSpcReduction="10000"/>
          </a:bodyPr>
          <a:lstStyle/>
          <a:p>
            <a:r>
              <a:rPr lang="en-US" sz="3200" dirty="0" smtClean="0">
                <a:solidFill>
                  <a:schemeClr val="tx1"/>
                </a:solidFill>
              </a:rPr>
              <a:t>What is wrong with this sentence?</a:t>
            </a:r>
          </a:p>
          <a:p>
            <a:endParaRPr lang="en-US" sz="3200" dirty="0">
              <a:solidFill>
                <a:schemeClr val="tx1"/>
              </a:solidFill>
            </a:endParaRPr>
          </a:p>
          <a:p>
            <a:r>
              <a:rPr lang="en-US" sz="3200" dirty="0" smtClean="0">
                <a:solidFill>
                  <a:schemeClr val="tx1"/>
                </a:solidFill>
              </a:rPr>
              <a:t>When </a:t>
            </a:r>
            <a:r>
              <a:rPr lang="en-US" sz="3200" dirty="0">
                <a:solidFill>
                  <a:schemeClr val="tx1"/>
                </a:solidFill>
              </a:rPr>
              <a:t>I turned forty seven people wished me a </a:t>
            </a:r>
            <a:r>
              <a:rPr lang="en-US" sz="3200" dirty="0" smtClean="0">
                <a:solidFill>
                  <a:schemeClr val="tx1"/>
                </a:solidFill>
              </a:rPr>
              <a:t>Happy Birthday</a:t>
            </a:r>
            <a:r>
              <a:rPr lang="en-US" sz="3200" dirty="0" smtClean="0">
                <a:solidFill>
                  <a:schemeClr val="tx1"/>
                </a:solidFill>
              </a:rPr>
              <a:t>!</a:t>
            </a:r>
          </a:p>
          <a:p>
            <a:endParaRPr lang="en-US" sz="3200" dirty="0">
              <a:solidFill>
                <a:schemeClr val="tx1"/>
              </a:solidFill>
            </a:endParaRPr>
          </a:p>
          <a:p>
            <a:r>
              <a:rPr lang="en-US" sz="3200" dirty="0" smtClean="0">
                <a:solidFill>
                  <a:schemeClr val="tx1"/>
                </a:solidFill>
              </a:rPr>
              <a:t>Correct:  When I turned forty, seven people wished me a </a:t>
            </a:r>
            <a:r>
              <a:rPr lang="en-US" sz="3200" smtClean="0">
                <a:solidFill>
                  <a:schemeClr val="tx1"/>
                </a:solidFill>
              </a:rPr>
              <a:t>Happy Birthday!</a:t>
            </a:r>
            <a:endParaRPr lang="en-US" sz="3200" dirty="0" smtClean="0">
              <a:solidFill>
                <a:schemeClr val="tx1"/>
              </a:solidFill>
            </a:endParaRPr>
          </a:p>
          <a:p>
            <a:endParaRPr lang="en-US" sz="3200" dirty="0">
              <a:solidFill>
                <a:schemeClr val="tx1"/>
              </a:solidFill>
            </a:endParaRPr>
          </a:p>
        </p:txBody>
      </p:sp>
      <p:sp>
        <p:nvSpPr>
          <p:cNvPr id="3" name="Titr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804629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agues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Vagues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Vagues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130</TotalTime>
  <Words>241</Words>
  <Application>Microsoft Office PowerPoint</Application>
  <PresentationFormat>On-screen Show (4:3)</PresentationFormat>
  <Paragraphs>41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Vagues</vt:lpstr>
      <vt:lpstr>Commas To Prevent Misreading</vt:lpstr>
      <vt:lpstr>PowerPoint Presentation</vt:lpstr>
      <vt:lpstr>PowerPoint Presentation</vt:lpstr>
      <vt:lpstr>Here are some Examples on how you can Prevent Misreading</vt:lpstr>
      <vt:lpstr>Examples- </vt:lpstr>
      <vt:lpstr>PowerPoint Presentation</vt:lpstr>
      <vt:lpstr>PowerPoint Presentation</vt:lpstr>
      <vt:lpstr>PowerPoint Presentation</vt:lpstr>
      <vt:lpstr>PowerPoint Presentation</vt:lpstr>
    </vt:vector>
  </TitlesOfParts>
  <Company>ED18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Commas To Prevent Misreading</dc:title>
  <dc:creator>Brewer, Katlyn</dc:creator>
  <cp:lastModifiedBy>ED18</cp:lastModifiedBy>
  <cp:revision>24</cp:revision>
  <dcterms:created xsi:type="dcterms:W3CDTF">2012-04-19T17:01:49Z</dcterms:created>
  <dcterms:modified xsi:type="dcterms:W3CDTF">2012-05-02T10:40:01Z</dcterms:modified>
</cp:coreProperties>
</file>

<file path=docProps/thumbnail.jpeg>
</file>