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4660"/>
  </p:normalViewPr>
  <p:slideViewPr>
    <p:cSldViewPr>
      <p:cViewPr>
        <p:scale>
          <a:sx n="53" d="100"/>
          <a:sy n="53" d="100"/>
        </p:scale>
        <p:origin x="-190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27230D5-C777-403D-A310-A6BADB8F7EEE}" type="datetimeFigureOut">
              <a:rPr lang="fr-FR" smtClean="0"/>
              <a:t>26/04/2012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D53396C-7CF3-4232-9F1D-86DDB19782FD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16016" y="2708920"/>
            <a:ext cx="3313355" cy="1341676"/>
          </a:xfrm>
        </p:spPr>
        <p:txBody>
          <a:bodyPr>
            <a:normAutofit/>
          </a:bodyPr>
          <a:lstStyle/>
          <a:p>
            <a:r>
              <a:rPr lang="fr-CA" sz="4800" dirty="0" smtClean="0"/>
              <a:t>End Marks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A" sz="2000" dirty="0" smtClean="0">
                <a:solidFill>
                  <a:schemeClr val="accent3"/>
                </a:solidFill>
              </a:rPr>
              <a:t>By: </a:t>
            </a:r>
            <a:r>
              <a:rPr lang="fr-CA" sz="2000" dirty="0" err="1" smtClean="0">
                <a:solidFill>
                  <a:schemeClr val="accent3"/>
                </a:solidFill>
              </a:rPr>
              <a:t>Marlijne</a:t>
            </a:r>
            <a:r>
              <a:rPr lang="fr-CA" sz="2000" dirty="0" smtClean="0">
                <a:solidFill>
                  <a:schemeClr val="accent3"/>
                </a:solidFill>
              </a:rPr>
              <a:t> </a:t>
            </a:r>
            <a:r>
              <a:rPr lang="fr-CA" sz="2000" dirty="0" smtClean="0">
                <a:solidFill>
                  <a:schemeClr val="accent3"/>
                </a:solidFill>
              </a:rPr>
              <a:t>, </a:t>
            </a:r>
            <a:r>
              <a:rPr lang="fr-CA" sz="2000" dirty="0" smtClean="0">
                <a:solidFill>
                  <a:schemeClr val="accent3"/>
                </a:solidFill>
              </a:rPr>
              <a:t>Danielle </a:t>
            </a:r>
            <a:r>
              <a:rPr lang="fr-CA" sz="2000" dirty="0" smtClean="0">
                <a:solidFill>
                  <a:schemeClr val="accent3"/>
                </a:solidFill>
              </a:rPr>
              <a:t> </a:t>
            </a:r>
            <a:r>
              <a:rPr lang="fr-CA" sz="2000" dirty="0" smtClean="0">
                <a:solidFill>
                  <a:schemeClr val="accent3"/>
                </a:solidFill>
              </a:rPr>
              <a:t>and Anna </a:t>
            </a:r>
            <a:endParaRPr lang="fr-FR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 smtClean="0"/>
              <a:t>But </a:t>
            </a:r>
            <a:r>
              <a:rPr lang="fr-CA" sz="2800" dirty="0" err="1" smtClean="0"/>
              <a:t>remember</a:t>
            </a:r>
            <a:r>
              <a:rPr lang="fr-CA" sz="2800" dirty="0"/>
              <a:t> </a:t>
            </a:r>
            <a:r>
              <a:rPr lang="fr-CA" sz="2800" dirty="0" smtClean="0"/>
              <a:t>periods are not </a:t>
            </a:r>
            <a:r>
              <a:rPr lang="fr-CA" sz="2800" dirty="0" err="1" smtClean="0"/>
              <a:t>only</a:t>
            </a:r>
            <a:r>
              <a:rPr lang="fr-CA" sz="2800" dirty="0" smtClean="0"/>
              <a:t> </a:t>
            </a:r>
            <a:r>
              <a:rPr lang="fr-CA" sz="2800" dirty="0" err="1" smtClean="0"/>
              <a:t>used</a:t>
            </a:r>
            <a:r>
              <a:rPr lang="fr-CA" sz="2800" dirty="0" smtClean="0"/>
              <a:t> </a:t>
            </a:r>
            <a:r>
              <a:rPr lang="fr-CA" sz="2800" dirty="0" err="1" smtClean="0"/>
              <a:t>at</a:t>
            </a:r>
            <a:r>
              <a:rPr lang="fr-CA" sz="2800" dirty="0" smtClean="0"/>
              <a:t> the end of a sentence. You </a:t>
            </a:r>
            <a:r>
              <a:rPr lang="fr-CA" sz="2800" dirty="0" err="1" smtClean="0"/>
              <a:t>can</a:t>
            </a:r>
            <a:r>
              <a:rPr lang="fr-CA" sz="2800" dirty="0" smtClean="0"/>
              <a:t> </a:t>
            </a:r>
            <a:r>
              <a:rPr lang="fr-CA" sz="2800" dirty="0" err="1" smtClean="0"/>
              <a:t>also</a:t>
            </a:r>
            <a:r>
              <a:rPr lang="fr-CA" sz="2800" dirty="0" smtClean="0"/>
              <a:t> use </a:t>
            </a:r>
            <a:r>
              <a:rPr lang="fr-CA" sz="2800" dirty="0" err="1" smtClean="0"/>
              <a:t>them</a:t>
            </a:r>
            <a:r>
              <a:rPr lang="fr-CA" sz="2800" dirty="0" smtClean="0"/>
              <a:t> </a:t>
            </a:r>
            <a:r>
              <a:rPr lang="fr-CA" sz="2800" dirty="0" err="1" smtClean="0"/>
              <a:t>after</a:t>
            </a:r>
            <a:r>
              <a:rPr lang="fr-CA" sz="2800" dirty="0" smtClean="0"/>
              <a:t> an initial or </a:t>
            </a:r>
            <a:r>
              <a:rPr lang="fr-CA" sz="2800" dirty="0" err="1" smtClean="0"/>
              <a:t>abbreviation</a:t>
            </a:r>
            <a:r>
              <a:rPr lang="fr-CA" sz="2800" dirty="0" smtClean="0"/>
              <a:t>.</a:t>
            </a:r>
          </a:p>
          <a:p>
            <a:endParaRPr lang="fr-CA" sz="2800" dirty="0"/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My</a:t>
            </a:r>
            <a:r>
              <a:rPr lang="fr-CA" sz="2800" dirty="0" smtClean="0"/>
              <a:t> </a:t>
            </a:r>
            <a:r>
              <a:rPr lang="fr-CA" sz="2800" dirty="0" err="1" smtClean="0"/>
              <a:t>dentist</a:t>
            </a:r>
            <a:r>
              <a:rPr lang="fr-CA" sz="2800" dirty="0" smtClean="0"/>
              <a:t> </a:t>
            </a:r>
            <a:r>
              <a:rPr lang="fr-CA" sz="2800" dirty="0" err="1" smtClean="0"/>
              <a:t>is</a:t>
            </a:r>
            <a:r>
              <a:rPr lang="fr-CA" sz="2800" dirty="0" smtClean="0"/>
              <a:t> Dr. R. Wade.</a:t>
            </a:r>
          </a:p>
          <a:p>
            <a:r>
              <a:rPr lang="fr-CA" sz="2800" dirty="0" smtClean="0"/>
              <a:t>Ex: Etc.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30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525963"/>
          </a:xfrm>
        </p:spPr>
        <p:txBody>
          <a:bodyPr>
            <a:normAutofit/>
          </a:bodyPr>
          <a:lstStyle/>
          <a:p>
            <a:r>
              <a:rPr lang="fr-CA" sz="2800" dirty="0" smtClean="0"/>
              <a:t>And </a:t>
            </a:r>
            <a:r>
              <a:rPr lang="fr-CA" sz="2800" dirty="0" err="1" smtClean="0"/>
              <a:t>when</a:t>
            </a:r>
            <a:r>
              <a:rPr lang="fr-CA" sz="2800" dirty="0" smtClean="0"/>
              <a:t> </a:t>
            </a:r>
            <a:r>
              <a:rPr lang="fr-CA" sz="2800" dirty="0" err="1" smtClean="0"/>
              <a:t>making</a:t>
            </a:r>
            <a:r>
              <a:rPr lang="fr-CA" sz="2800" dirty="0" smtClean="0"/>
              <a:t> an </a:t>
            </a:r>
            <a:r>
              <a:rPr lang="fr-CA" sz="2800" dirty="0" err="1" smtClean="0"/>
              <a:t>outline</a:t>
            </a:r>
            <a:r>
              <a:rPr lang="fr-CA" sz="2800" dirty="0" smtClean="0"/>
              <a:t> or a </a:t>
            </a:r>
            <a:r>
              <a:rPr lang="fr-CA" sz="2800" dirty="0" err="1" smtClean="0"/>
              <a:t>list</a:t>
            </a:r>
            <a:r>
              <a:rPr lang="fr-FR" sz="2800" dirty="0" smtClean="0"/>
              <a:t>.</a:t>
            </a:r>
          </a:p>
          <a:p>
            <a:endParaRPr lang="fr-CA" sz="2800" dirty="0"/>
          </a:p>
          <a:p>
            <a:r>
              <a:rPr lang="fr-CA" sz="2800" dirty="0" smtClean="0"/>
              <a:t>Ex:</a:t>
            </a:r>
          </a:p>
          <a:p>
            <a:r>
              <a:rPr lang="fr-CA" sz="2800" dirty="0" smtClean="0"/>
              <a:t>A. </a:t>
            </a:r>
            <a:r>
              <a:rPr lang="fr-CA" sz="2800" dirty="0" err="1" smtClean="0"/>
              <a:t>Painters</a:t>
            </a:r>
            <a:endParaRPr lang="fr-CA" sz="2800" dirty="0" smtClean="0"/>
          </a:p>
          <a:p>
            <a:pPr lvl="1"/>
            <a:r>
              <a:rPr lang="fr-CA" sz="2800" dirty="0" smtClean="0"/>
              <a:t>B. </a:t>
            </a:r>
            <a:r>
              <a:rPr lang="fr-CA" sz="2800" dirty="0" err="1" smtClean="0"/>
              <a:t>European</a:t>
            </a:r>
            <a:r>
              <a:rPr lang="fr-CA" sz="2800" dirty="0" smtClean="0"/>
              <a:t> </a:t>
            </a:r>
            <a:endParaRPr lang="fr-CA" sz="2800" dirty="0"/>
          </a:p>
          <a:p>
            <a:pPr lvl="2"/>
            <a:r>
              <a:rPr lang="fr-CA" sz="2800" dirty="0" smtClean="0"/>
              <a:t>C. Vincent Van Gogh</a:t>
            </a:r>
          </a:p>
        </p:txBody>
      </p:sp>
    </p:spTree>
    <p:extLst>
      <p:ext uri="{BB962C8B-B14F-4D97-AF65-F5344CB8AC3E}">
        <p14:creationId xmlns:p14="http://schemas.microsoft.com/office/powerpoint/2010/main" val="21969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 smtClean="0"/>
              <a:t>And in </a:t>
            </a:r>
            <a:r>
              <a:rPr lang="fr-CA" sz="2800" dirty="0" err="1" smtClean="0"/>
              <a:t>between</a:t>
            </a:r>
            <a:r>
              <a:rPr lang="fr-CA" sz="2800" dirty="0" smtClean="0"/>
              <a:t> dollars and cents and to </a:t>
            </a:r>
            <a:r>
              <a:rPr lang="fr-CA" sz="2800" dirty="0" err="1" smtClean="0"/>
              <a:t>seperate</a:t>
            </a:r>
            <a:r>
              <a:rPr lang="fr-CA" sz="2800" dirty="0" smtClean="0"/>
              <a:t> </a:t>
            </a:r>
            <a:r>
              <a:rPr lang="fr-CA" sz="2800" dirty="0" err="1" smtClean="0"/>
              <a:t>units</a:t>
            </a:r>
            <a:r>
              <a:rPr lang="fr-CA" sz="2800" dirty="0" smtClean="0"/>
              <a:t>.</a:t>
            </a:r>
          </a:p>
          <a:p>
            <a:endParaRPr lang="fr-CA" sz="2800" dirty="0"/>
          </a:p>
          <a:p>
            <a:r>
              <a:rPr lang="fr-CA" sz="2800" dirty="0" smtClean="0"/>
              <a:t>Ex: I </a:t>
            </a:r>
            <a:r>
              <a:rPr lang="fr-CA" sz="2800" dirty="0" err="1" smtClean="0"/>
              <a:t>paid</a:t>
            </a:r>
            <a:r>
              <a:rPr lang="fr-CA" sz="2800" dirty="0" smtClean="0"/>
              <a:t> $25.99 for </a:t>
            </a:r>
            <a:r>
              <a:rPr lang="fr-CA" sz="2800" dirty="0" err="1" smtClean="0"/>
              <a:t>this</a:t>
            </a:r>
            <a:r>
              <a:rPr lang="fr-CA" sz="2800" dirty="0" smtClean="0"/>
              <a:t> sweater</a:t>
            </a:r>
            <a:r>
              <a:rPr lang="fr-FR" sz="2800" dirty="0" smtClean="0"/>
              <a:t>.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376666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3888432"/>
          </a:xfrm>
        </p:spPr>
        <p:txBody>
          <a:bodyPr>
            <a:normAutofit/>
          </a:bodyPr>
          <a:lstStyle/>
          <a:p>
            <a:pPr algn="ctr"/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/>
            </a:r>
            <a:br>
              <a:rPr lang="fr-CA" dirty="0" smtClean="0"/>
            </a:br>
            <a:r>
              <a:rPr lang="fr-CA" sz="6000" dirty="0" smtClean="0"/>
              <a:t>QUESTION MARK</a:t>
            </a:r>
            <a:br>
              <a:rPr lang="fr-CA" sz="6000" dirty="0" smtClean="0"/>
            </a:br>
            <a:r>
              <a:rPr lang="fr-CA" dirty="0" smtClean="0"/>
              <a:t>	</a:t>
            </a:r>
            <a:r>
              <a:rPr lang="fr-CA" sz="9800" dirty="0" smtClean="0"/>
              <a:t>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-3060848" y="343042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9600" dirty="0" smtClean="0"/>
              <a:t>???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272674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6378 C -0.02153 0.07026 -0.04687 0.07719 -0.05799 0.08574 C -0.06927 0.09522 -0.075 0.10631 -0.08021 0.11786 C -0.08663 0.12896 -0.08021 0.1382 -0.075 0.1486 C -0.06927 0.15808 -0.06111 0.16871 -0.04115 0.17726 C -0.02448 0.18558 0.00382 0.19274 0.03438 0.19783 C 0.06267 0.20291 0.09635 0.20661 0.12986 0.20823 C 0.16319 0.21054 0.19653 0.21054 0.2276 0.20823 C 0.26042 0.20661 0.29115 0.20222 0.31632 0.19505 C 0.34167 0.18951 0.36406 0.18119 0.37535 0.17194 C 0.38941 0.16339 0.39427 0.15137 0.39427 0.14167 C 0.3974 0.13265 0.39427 0.1211 0.38056 0.11162 C 0.36684 0.10284 0.34167 0.09591 0.30799 0.0929 C 0.27413 0.09013 0.24063 0.0936 0.21892 0.09961 C 0.19948 0.10538 0.18576 0.11509 0.18264 0.12618 C 0.18264 0.13751 0.18576 0.14791 0.19948 0.15623 C 0.21354 0.16524 0.21059 0.16686 0.2658 0.17795 C 0.31632 0.1902 0.36684 0.18673 0.3974 0.18743 C 0.4283 0.18743 0.45365 0.18396 0.4842 0.18072 C 0.51788 0.17633 0.54583 0.16871 0.5658 0.16177 C 0.58507 0.15484 0.59358 0.14606 0.60469 0.13265 C 0.61319 0.11856 0.61319 0.11162 0.61319 0.10122 C 0.61319 0.09082 0.61319 0.08089 0.61319 0.07026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33" y="7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CA" dirty="0" smtClean="0"/>
              <a:t>How to use a question mark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 smtClean="0"/>
              <a:t>You use a question mark:</a:t>
            </a:r>
          </a:p>
          <a:p>
            <a:r>
              <a:rPr lang="fr-CA" sz="2800" dirty="0" err="1" smtClean="0"/>
              <a:t>At</a:t>
            </a:r>
            <a:r>
              <a:rPr lang="fr-CA" sz="2800" dirty="0" smtClean="0"/>
              <a:t> the end of an interrogative sentence</a:t>
            </a:r>
            <a:r>
              <a:rPr lang="fr-CA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543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Interrogative Sentence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A" sz="2800" dirty="0" smtClean="0"/>
              <a:t>An interrogative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a sentence </a:t>
            </a:r>
            <a:r>
              <a:rPr lang="fr-CA" sz="2800" dirty="0" err="1" smtClean="0"/>
              <a:t>that</a:t>
            </a:r>
            <a:r>
              <a:rPr lang="fr-CA" sz="2800" dirty="0" smtClean="0"/>
              <a:t> </a:t>
            </a:r>
            <a:r>
              <a:rPr lang="fr-CA" sz="2800" dirty="0" err="1" smtClean="0"/>
              <a:t>asks</a:t>
            </a:r>
            <a:r>
              <a:rPr lang="fr-CA" sz="2800" dirty="0" smtClean="0"/>
              <a:t> a question.</a:t>
            </a:r>
          </a:p>
          <a:p>
            <a:endParaRPr lang="fr-CA" sz="2800" dirty="0"/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Did</a:t>
            </a:r>
            <a:r>
              <a:rPr lang="fr-CA" sz="2800" dirty="0" smtClean="0"/>
              <a:t> </a:t>
            </a:r>
            <a:r>
              <a:rPr lang="fr-CA" sz="2800" dirty="0" err="1" smtClean="0"/>
              <a:t>you</a:t>
            </a:r>
            <a:r>
              <a:rPr lang="fr-CA" sz="2800" dirty="0" smtClean="0"/>
              <a:t> </a:t>
            </a:r>
            <a:r>
              <a:rPr lang="fr-CA" sz="2800" dirty="0" err="1" smtClean="0"/>
              <a:t>see</a:t>
            </a:r>
            <a:r>
              <a:rPr lang="fr-CA" sz="2800" dirty="0" smtClean="0"/>
              <a:t> the </a:t>
            </a:r>
            <a:r>
              <a:rPr lang="fr-CA" sz="2800" dirty="0" err="1" smtClean="0"/>
              <a:t>Hunger</a:t>
            </a:r>
            <a:r>
              <a:rPr lang="fr-CA" sz="2800" dirty="0" smtClean="0"/>
              <a:t> </a:t>
            </a:r>
            <a:r>
              <a:rPr lang="fr-CA" sz="2800" dirty="0" err="1" smtClean="0"/>
              <a:t>Games</a:t>
            </a:r>
            <a:r>
              <a:rPr lang="fr-CA" sz="2800" dirty="0" smtClean="0"/>
              <a:t>?</a:t>
            </a:r>
          </a:p>
          <a:p>
            <a:endParaRPr lang="fr-CA" sz="2800" dirty="0"/>
          </a:p>
          <a:p>
            <a:r>
              <a:rPr lang="fr-CA" sz="2800" dirty="0" smtClean="0"/>
              <a:t>This </a:t>
            </a:r>
            <a:r>
              <a:rPr lang="fr-CA" sz="2800" dirty="0" err="1" smtClean="0"/>
              <a:t>is</a:t>
            </a:r>
            <a:r>
              <a:rPr lang="fr-CA" sz="2800" dirty="0" smtClean="0"/>
              <a:t> a direct question, </a:t>
            </a:r>
            <a:r>
              <a:rPr lang="fr-CA" sz="2800" dirty="0" err="1" smtClean="0"/>
              <a:t>because</a:t>
            </a:r>
            <a:r>
              <a:rPr lang="fr-CA" sz="2800" dirty="0" smtClean="0"/>
              <a:t> it </a:t>
            </a:r>
            <a:r>
              <a:rPr lang="fr-CA" sz="2800" dirty="0" err="1" smtClean="0"/>
              <a:t>gives</a:t>
            </a:r>
            <a:r>
              <a:rPr lang="fr-CA" sz="2800" dirty="0" smtClean="0"/>
              <a:t> the exact </a:t>
            </a:r>
            <a:r>
              <a:rPr lang="fr-CA" sz="2800" dirty="0" err="1" smtClean="0"/>
              <a:t>words</a:t>
            </a:r>
            <a:r>
              <a:rPr lang="fr-CA" sz="2800" dirty="0" smtClean="0"/>
              <a:t> of the person </a:t>
            </a:r>
            <a:r>
              <a:rPr lang="fr-CA" sz="2800" dirty="0" err="1" smtClean="0"/>
              <a:t>who</a:t>
            </a:r>
            <a:r>
              <a:rPr lang="fr-CA" sz="2800" dirty="0" smtClean="0"/>
              <a:t> </a:t>
            </a:r>
            <a:r>
              <a:rPr lang="fr-CA" sz="2800" dirty="0" err="1" smtClean="0"/>
              <a:t>asked</a:t>
            </a:r>
            <a:r>
              <a:rPr lang="fr-CA" sz="2800" dirty="0" smtClean="0"/>
              <a:t> the question.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09903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CA" sz="6000" dirty="0" smtClean="0"/>
              <a:t>EXCLAMATION POINT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88024" y="3861048"/>
            <a:ext cx="8229600" cy="1905075"/>
          </a:xfrm>
        </p:spPr>
        <p:txBody>
          <a:bodyPr/>
          <a:lstStyle/>
          <a:p>
            <a:pPr marL="0" indent="0">
              <a:buNone/>
            </a:pPr>
            <a:r>
              <a:rPr lang="fr-CA" dirty="0"/>
              <a:t>	</a:t>
            </a:r>
            <a:r>
              <a:rPr lang="fr-CA" dirty="0" smtClean="0"/>
              <a:t>			</a:t>
            </a:r>
            <a:r>
              <a:rPr lang="fr-CA" sz="9600" dirty="0" smtClean="0"/>
              <a:t>	</a:t>
            </a:r>
            <a:r>
              <a:rPr lang="fr-CA" sz="9600" dirty="0" smtClean="0">
                <a:solidFill>
                  <a:schemeClr val="tx1"/>
                </a:solidFill>
              </a:rPr>
              <a:t>!!!</a:t>
            </a:r>
            <a:endParaRPr lang="fr-FR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3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573 0.02335 C 0.17865 0.03028 0.20417 0.03698 0.21598 0.04576 C 0.22761 0.05524 0.23316 0.06633 0.23872 0.07766 C 0.24497 0.08875 0.23872 0.09822 0.23316 0.10862 C 0.22761 0.1181 0.21893 0.1285 0.19862 0.13705 C 0.18143 0.1456 0.15261 0.15253 0.12119 0.15785 C 0.09219 0.16293 0.05799 0.1664 0.02362 0.16825 C -0.01076 0.1701 -0.04496 0.1701 -0.07708 0.16825 C -0.11128 0.1664 -0.14253 0.16224 -0.1684 0.15531 C -0.19427 0.1493 -0.21701 0.14144 -0.22881 0.13197 C -0.24305 0.12341 -0.24843 0.11117 -0.24843 0.10169 C -0.25138 0.09222 -0.24843 0.08112 -0.23402 0.07142 C -0.22013 0.06286 -0.19427 0.05593 -0.16006 0.05246 C -0.125 0.04992 -0.09079 0.05339 -0.06788 0.05963 C -0.04809 0.06541 -0.0335 0.07511 -0.03055 0.08621 C -0.03055 0.0973 -0.0335 0.1077 -0.04809 0.11625 C -0.06232 0.12503 -0.05954 0.12665 -0.11649 0.13797 C -0.1684 0.14999 -0.22013 0.14676 -0.25138 0.14745 C -0.28281 0.14745 -0.30868 0.14398 -0.34027 0.14052 C -0.375 0.13636 -0.40312 0.1285 -0.42361 0.12157 C -0.44375 0.11486 -0.45208 0.10608 -0.46354 0.09222 C -0.47152 0.07835 -0.47152 0.07142 -0.47152 0.06102 C -0.47152 0.05085 -0.47152 0.04068 -0.47152 0.03028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92" y="7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CA" dirty="0" smtClean="0"/>
              <a:t>How to use an exclamation point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You use an exclamation point:</a:t>
            </a:r>
          </a:p>
          <a:p>
            <a:r>
              <a:rPr lang="fr-CA" sz="2800" dirty="0" err="1" smtClean="0"/>
              <a:t>At</a:t>
            </a:r>
            <a:r>
              <a:rPr lang="fr-CA" sz="2800" dirty="0" smtClean="0"/>
              <a:t> the end of an </a:t>
            </a:r>
            <a:r>
              <a:rPr lang="fr-CA" sz="2800" dirty="0" err="1" smtClean="0"/>
              <a:t>exclamatory</a:t>
            </a:r>
            <a:r>
              <a:rPr lang="fr-CA" sz="2800" dirty="0" smtClean="0"/>
              <a:t> sentence.</a:t>
            </a:r>
          </a:p>
          <a:p>
            <a:r>
              <a:rPr lang="fr-CA" sz="2800" dirty="0" err="1" smtClean="0"/>
              <a:t>After</a:t>
            </a:r>
            <a:r>
              <a:rPr lang="fr-CA" sz="2800" dirty="0" smtClean="0"/>
              <a:t> an interjection.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876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Exclamatory</a:t>
            </a:r>
            <a:r>
              <a:rPr lang="fr-CA" dirty="0" smtClean="0"/>
              <a:t> sentence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An </a:t>
            </a:r>
            <a:r>
              <a:rPr lang="fr-CA" sz="2800" dirty="0" err="1" smtClean="0"/>
              <a:t>exclamatory</a:t>
            </a:r>
            <a:r>
              <a:rPr lang="fr-CA" sz="2800" dirty="0" smtClean="0"/>
              <a:t>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a sentence </a:t>
            </a:r>
            <a:r>
              <a:rPr lang="fr-CA" sz="2800" dirty="0" err="1" smtClean="0"/>
              <a:t>that</a:t>
            </a:r>
            <a:r>
              <a:rPr lang="fr-CA" sz="2800" dirty="0" smtClean="0"/>
              <a:t> expresses </a:t>
            </a:r>
            <a:r>
              <a:rPr lang="fr-CA" sz="2800" dirty="0" err="1" smtClean="0"/>
              <a:t>strong</a:t>
            </a:r>
            <a:r>
              <a:rPr lang="fr-CA" sz="2800" dirty="0" smtClean="0"/>
              <a:t> </a:t>
            </a:r>
            <a:r>
              <a:rPr lang="fr-CA" sz="2800" dirty="0" err="1" smtClean="0"/>
              <a:t>emotion</a:t>
            </a:r>
            <a:r>
              <a:rPr lang="fr-CA" sz="2800" dirty="0" smtClean="0"/>
              <a:t>.</a:t>
            </a:r>
          </a:p>
          <a:p>
            <a:endParaRPr lang="fr-CA" sz="2800" dirty="0"/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We’re</a:t>
            </a:r>
            <a:r>
              <a:rPr lang="fr-CA" sz="2800" dirty="0" smtClean="0"/>
              <a:t> over!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92791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Interjection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An interjection </a:t>
            </a:r>
            <a:r>
              <a:rPr lang="fr-CA" sz="2800" dirty="0" err="1" smtClean="0"/>
              <a:t>is</a:t>
            </a:r>
            <a:r>
              <a:rPr lang="fr-CA" sz="2800" dirty="0" smtClean="0"/>
              <a:t> a </a:t>
            </a:r>
            <a:r>
              <a:rPr lang="fr-CA" sz="2800" dirty="0" err="1" smtClean="0"/>
              <a:t>word</a:t>
            </a:r>
            <a:r>
              <a:rPr lang="fr-CA" sz="2800" dirty="0" smtClean="0"/>
              <a:t> or group of </a:t>
            </a:r>
            <a:r>
              <a:rPr lang="fr-CA" sz="2800" dirty="0" err="1" smtClean="0"/>
              <a:t>words</a:t>
            </a:r>
            <a:r>
              <a:rPr lang="fr-CA" sz="2800" dirty="0" smtClean="0"/>
              <a:t> </a:t>
            </a:r>
            <a:r>
              <a:rPr lang="fr-CA" sz="2800" dirty="0" err="1" smtClean="0"/>
              <a:t>used</a:t>
            </a:r>
            <a:r>
              <a:rPr lang="fr-CA" sz="2800" dirty="0" smtClean="0"/>
              <a:t> to express </a:t>
            </a:r>
            <a:r>
              <a:rPr lang="fr-CA" sz="2800" dirty="0" err="1" smtClean="0"/>
              <a:t>strong</a:t>
            </a:r>
            <a:r>
              <a:rPr lang="fr-CA" sz="2800" dirty="0" smtClean="0"/>
              <a:t> feelings. </a:t>
            </a:r>
          </a:p>
          <a:p>
            <a:endParaRPr lang="fr-CA" sz="2800" dirty="0"/>
          </a:p>
          <a:p>
            <a:r>
              <a:rPr lang="fr-CA" sz="2800" dirty="0" smtClean="0"/>
              <a:t>Ex: Watch out! </a:t>
            </a:r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Yay</a:t>
            </a:r>
            <a:r>
              <a:rPr lang="fr-CA" sz="2800" dirty="0"/>
              <a:t>!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7899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End marks are periods, exclamation points and question marks. </a:t>
            </a:r>
            <a:r>
              <a:rPr lang="fr-CA" sz="2800" dirty="0" err="1" smtClean="0"/>
              <a:t>These</a:t>
            </a:r>
            <a:r>
              <a:rPr lang="fr-CA" sz="2800" dirty="0" smtClean="0"/>
              <a:t> are the </a:t>
            </a:r>
            <a:r>
              <a:rPr lang="fr-CA" sz="2800" dirty="0" err="1" smtClean="0"/>
              <a:t>only</a:t>
            </a:r>
            <a:r>
              <a:rPr lang="fr-CA" sz="2800" dirty="0" smtClean="0"/>
              <a:t> </a:t>
            </a:r>
            <a:r>
              <a:rPr lang="fr-CA" sz="2800" dirty="0" err="1" smtClean="0"/>
              <a:t>things</a:t>
            </a:r>
            <a:r>
              <a:rPr lang="fr-CA" sz="2800" dirty="0" smtClean="0"/>
              <a:t> </a:t>
            </a:r>
            <a:r>
              <a:rPr lang="fr-CA" sz="2800" dirty="0" err="1" smtClean="0"/>
              <a:t>that</a:t>
            </a:r>
            <a:r>
              <a:rPr lang="fr-CA" sz="2800" dirty="0" smtClean="0"/>
              <a:t> </a:t>
            </a:r>
            <a:r>
              <a:rPr lang="fr-CA" sz="2800" dirty="0" err="1" smtClean="0"/>
              <a:t>can</a:t>
            </a:r>
            <a:r>
              <a:rPr lang="fr-CA" sz="2800" dirty="0" smtClean="0"/>
              <a:t> finish a sentence.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4443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CA" sz="6000" dirty="0" smtClean="0"/>
              <a:t>PERIOD</a:t>
            </a:r>
            <a:endParaRPr lang="fr-FR" sz="6000" dirty="0"/>
          </a:p>
        </p:txBody>
      </p:sp>
      <p:sp>
        <p:nvSpPr>
          <p:cNvPr id="5" name="ZoneTexte 4"/>
          <p:cNvSpPr txBox="1"/>
          <p:nvPr/>
        </p:nvSpPr>
        <p:spPr>
          <a:xfrm>
            <a:off x="9900592" y="2924944"/>
            <a:ext cx="144016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7200" dirty="0" smtClean="0"/>
              <a:t>…</a:t>
            </a:r>
            <a:endParaRPr lang="fr-FR" sz="17200" dirty="0"/>
          </a:p>
        </p:txBody>
      </p:sp>
    </p:spTree>
    <p:extLst>
      <p:ext uri="{BB962C8B-B14F-4D97-AF65-F5344CB8AC3E}">
        <p14:creationId xmlns:p14="http://schemas.microsoft.com/office/powerpoint/2010/main" val="229945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0023 C -0.10365 0.0111 -0.08177 0.02242 -0.07222 0.03675 C -0.0625 0.05247 -0.05747 0.07095 -0.05295 0.08991 C -0.04722 0.10839 -0.05295 0.12388 -0.05747 0.14098 C -0.0625 0.15693 -0.06945 0.17426 -0.08698 0.18859 C -0.10139 0.20269 -0.1257 0.21424 -0.15226 0.22279 C -0.17639 0.23157 -0.20573 0.23712 -0.23455 0.24012 C -0.26372 0.24336 -0.29271 0.24336 -0.31962 0.24012 C -0.34896 0.23712 -0.37552 0.23019 -0.3974 0.21863 C -0.41893 0.20869 -0.43854 0.19575 -0.44827 0.17981 C -0.46042 0.16571 -0.46511 0.1456 -0.46511 0.12989 C -0.46754 0.11394 -0.46511 0.09545 -0.45278 0.07951 C -0.44097 0.06541 -0.41893 0.05385 -0.39011 0.04831 C -0.36059 0.04391 -0.3316 0.04946 -0.31198 0.05986 C -0.29549 0.0698 -0.28316 0.08575 -0.28038 0.10423 C -0.28038 0.12249 -0.28316 0.13982 -0.29549 0.15415 C -0.30764 0.16871 -0.30504 0.17125 -0.35347 0.18997 C -0.3974 0.21008 -0.44097 0.20453 -0.46754 0.20592 C -0.49427 0.20592 -0.51615 0.19991 -0.54254 0.19413 C -0.57222 0.1872 -0.59601 0.17426 -0.61337 0.16247 C -0.63004 0.15138 -0.6375 0.13682 -0.64705 0.11394 C -0.65365 0.09129 -0.65365 0.07951 -0.65365 0.06217 C -0.65365 0.0453 -0.65365 0.02843 -0.65365 0.0111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60" y="12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How to use a </a:t>
            </a:r>
            <a:r>
              <a:rPr lang="fr-CA" dirty="0" err="1" smtClean="0"/>
              <a:t>period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sz="2800" dirty="0" smtClean="0"/>
              <a:t>You use a </a:t>
            </a:r>
            <a:r>
              <a:rPr lang="fr-CA" sz="2800" dirty="0" err="1" smtClean="0"/>
              <a:t>period</a:t>
            </a:r>
            <a:r>
              <a:rPr lang="fr-CA" sz="2800" dirty="0" smtClean="0"/>
              <a:t>:</a:t>
            </a:r>
          </a:p>
          <a:p>
            <a:r>
              <a:rPr lang="fr-CA" sz="2800" dirty="0" err="1" smtClean="0"/>
              <a:t>At</a:t>
            </a:r>
            <a:r>
              <a:rPr lang="fr-CA" sz="2800" dirty="0" smtClean="0"/>
              <a:t> the end of a </a:t>
            </a:r>
            <a:r>
              <a:rPr lang="fr-CA" sz="2800" dirty="0" err="1" smtClean="0"/>
              <a:t>declarative</a:t>
            </a:r>
            <a:r>
              <a:rPr lang="fr-CA" sz="2800" dirty="0" smtClean="0"/>
              <a:t> sentence</a:t>
            </a:r>
          </a:p>
          <a:p>
            <a:r>
              <a:rPr lang="fr-CA" sz="2800" dirty="0" err="1" smtClean="0"/>
              <a:t>At</a:t>
            </a:r>
            <a:r>
              <a:rPr lang="fr-CA" sz="2800" dirty="0" smtClean="0"/>
              <a:t> the end of an </a:t>
            </a:r>
            <a:r>
              <a:rPr lang="fr-CA" sz="2800" dirty="0" err="1" smtClean="0"/>
              <a:t>imperative</a:t>
            </a:r>
            <a:r>
              <a:rPr lang="fr-CA" sz="2800" dirty="0" smtClean="0"/>
              <a:t> sentence</a:t>
            </a:r>
          </a:p>
          <a:p>
            <a:r>
              <a:rPr lang="fr-CA" sz="2800" dirty="0" err="1" smtClean="0"/>
              <a:t>At</a:t>
            </a:r>
            <a:r>
              <a:rPr lang="fr-CA" sz="2800" dirty="0" smtClean="0"/>
              <a:t> the end of an indirect sentence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94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err="1" smtClean="0"/>
              <a:t>Declarative</a:t>
            </a:r>
            <a:r>
              <a:rPr lang="fr-CA" dirty="0" smtClean="0"/>
              <a:t> sentence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 smtClean="0"/>
              <a:t>A </a:t>
            </a:r>
            <a:r>
              <a:rPr lang="fr-CA" sz="2800" dirty="0" err="1" smtClean="0"/>
              <a:t>declarative</a:t>
            </a:r>
            <a:r>
              <a:rPr lang="fr-CA" sz="2800" dirty="0" smtClean="0"/>
              <a:t>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a sentence </a:t>
            </a:r>
            <a:r>
              <a:rPr lang="fr-CA" sz="2800" dirty="0" err="1" smtClean="0"/>
              <a:t>that</a:t>
            </a:r>
            <a:r>
              <a:rPr lang="fr-CA" sz="2800" dirty="0" smtClean="0"/>
              <a:t> </a:t>
            </a:r>
            <a:r>
              <a:rPr lang="fr-CA" sz="2800" dirty="0" err="1" smtClean="0"/>
              <a:t>makes</a:t>
            </a:r>
            <a:r>
              <a:rPr lang="fr-CA" sz="2800" dirty="0" smtClean="0"/>
              <a:t> a </a:t>
            </a:r>
            <a:r>
              <a:rPr lang="fr-CA" sz="2800" dirty="0" err="1" smtClean="0"/>
              <a:t>statement</a:t>
            </a:r>
            <a:r>
              <a:rPr lang="fr-CA" sz="2800" dirty="0" smtClean="0"/>
              <a:t>. It </a:t>
            </a:r>
            <a:r>
              <a:rPr lang="fr-CA" sz="2800" dirty="0" err="1" smtClean="0"/>
              <a:t>is</a:t>
            </a:r>
            <a:r>
              <a:rPr lang="fr-CA" sz="2800" dirty="0" smtClean="0"/>
              <a:t> a sentence </a:t>
            </a:r>
            <a:r>
              <a:rPr lang="fr-CA" sz="2800" dirty="0" err="1" smtClean="0"/>
              <a:t>you</a:t>
            </a:r>
            <a:r>
              <a:rPr lang="fr-CA" sz="2800" dirty="0" smtClean="0"/>
              <a:t> use </a:t>
            </a:r>
            <a:r>
              <a:rPr lang="fr-CA" sz="2800" dirty="0" err="1" smtClean="0"/>
              <a:t>when</a:t>
            </a:r>
            <a:r>
              <a:rPr lang="fr-CA" sz="2800" dirty="0" smtClean="0"/>
              <a:t> </a:t>
            </a:r>
            <a:r>
              <a:rPr lang="fr-CA" sz="2800" dirty="0" err="1" smtClean="0"/>
              <a:t>you</a:t>
            </a:r>
            <a:r>
              <a:rPr lang="fr-CA" sz="2800" dirty="0" smtClean="0"/>
              <a:t> </a:t>
            </a:r>
            <a:r>
              <a:rPr lang="fr-CA" sz="2800" dirty="0" err="1" smtClean="0"/>
              <a:t>want</a:t>
            </a:r>
            <a:r>
              <a:rPr lang="fr-CA" sz="2800" dirty="0" smtClean="0"/>
              <a:t> to tell </a:t>
            </a:r>
            <a:r>
              <a:rPr lang="fr-CA" sz="2800" dirty="0" err="1" smtClean="0"/>
              <a:t>something</a:t>
            </a:r>
            <a:r>
              <a:rPr lang="fr-CA" sz="2800" dirty="0" smtClean="0"/>
              <a:t>.</a:t>
            </a:r>
          </a:p>
          <a:p>
            <a:endParaRPr lang="fr-CA" sz="2800" dirty="0" smtClean="0"/>
          </a:p>
          <a:p>
            <a:r>
              <a:rPr lang="fr-CA" sz="2800" dirty="0"/>
              <a:t>Ex: </a:t>
            </a:r>
            <a:r>
              <a:rPr lang="fr-CA" sz="2800" dirty="0" smtClean="0"/>
              <a:t>Joe </a:t>
            </a:r>
            <a:r>
              <a:rPr lang="fr-CA" sz="2800" dirty="0"/>
              <a:t>has a </a:t>
            </a:r>
            <a:r>
              <a:rPr lang="fr-CA" sz="2800" dirty="0" err="1"/>
              <a:t>girly</a:t>
            </a:r>
            <a:r>
              <a:rPr lang="fr-CA" sz="2800" dirty="0"/>
              <a:t> </a:t>
            </a:r>
            <a:r>
              <a:rPr lang="fr-CA" sz="2800" dirty="0" err="1"/>
              <a:t>laugh</a:t>
            </a:r>
            <a:r>
              <a:rPr lang="fr-CA" sz="2800" dirty="0"/>
              <a:t>. </a:t>
            </a:r>
          </a:p>
          <a:p>
            <a:endParaRPr lang="fr-CA" dirty="0" smtClean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636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Most of the time a </a:t>
            </a:r>
            <a:r>
              <a:rPr lang="fr-CA" sz="2800" dirty="0" err="1" smtClean="0"/>
              <a:t>declaritive</a:t>
            </a:r>
            <a:r>
              <a:rPr lang="fr-CA" sz="2800" dirty="0" smtClean="0"/>
              <a:t>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</a:t>
            </a:r>
            <a:r>
              <a:rPr lang="fr-CA" sz="2800" dirty="0" err="1" smtClean="0"/>
              <a:t>shortened</a:t>
            </a:r>
            <a:r>
              <a:rPr lang="fr-CA" sz="2800" dirty="0" smtClean="0"/>
              <a:t> to one or </a:t>
            </a:r>
            <a:r>
              <a:rPr lang="fr-CA" sz="2800" dirty="0" err="1" smtClean="0"/>
              <a:t>two</a:t>
            </a:r>
            <a:r>
              <a:rPr lang="fr-CA" sz="2800" dirty="0" smtClean="0"/>
              <a:t> </a:t>
            </a:r>
            <a:r>
              <a:rPr lang="fr-CA" sz="2800" dirty="0" err="1" smtClean="0"/>
              <a:t>words</a:t>
            </a:r>
            <a:r>
              <a:rPr lang="fr-CA" sz="2800" dirty="0" smtClean="0"/>
              <a:t>, </a:t>
            </a:r>
            <a:r>
              <a:rPr lang="fr-CA" sz="2800" dirty="0" err="1" smtClean="0"/>
              <a:t>especially</a:t>
            </a:r>
            <a:r>
              <a:rPr lang="fr-CA" sz="2800" dirty="0" smtClean="0"/>
              <a:t> </a:t>
            </a:r>
            <a:r>
              <a:rPr lang="fr-CA" sz="2800" dirty="0" err="1" smtClean="0"/>
              <a:t>when</a:t>
            </a:r>
            <a:r>
              <a:rPr lang="fr-CA" sz="2800" dirty="0" smtClean="0"/>
              <a:t> </a:t>
            </a:r>
            <a:r>
              <a:rPr lang="fr-CA" sz="2800" dirty="0" err="1" smtClean="0"/>
              <a:t>answering</a:t>
            </a:r>
            <a:r>
              <a:rPr lang="fr-CA" sz="2800" dirty="0" smtClean="0"/>
              <a:t> a question.</a:t>
            </a:r>
          </a:p>
          <a:p>
            <a:endParaRPr lang="fr-CA" sz="2800" dirty="0" smtClean="0"/>
          </a:p>
          <a:p>
            <a:r>
              <a:rPr lang="fr-CA" sz="2800" dirty="0" smtClean="0"/>
              <a:t>Ex: Where </a:t>
            </a:r>
            <a:r>
              <a:rPr lang="fr-CA" sz="2800" dirty="0" err="1" smtClean="0"/>
              <a:t>is</a:t>
            </a:r>
            <a:r>
              <a:rPr lang="fr-CA" sz="2800" dirty="0" smtClean="0"/>
              <a:t> </a:t>
            </a:r>
            <a:r>
              <a:rPr lang="fr-CA" sz="2800" dirty="0" err="1" smtClean="0"/>
              <a:t>my</a:t>
            </a:r>
            <a:r>
              <a:rPr lang="fr-CA" sz="2800" dirty="0" smtClean="0"/>
              <a:t> </a:t>
            </a:r>
            <a:r>
              <a:rPr lang="fr-CA" sz="2800" dirty="0" err="1" smtClean="0"/>
              <a:t>straightener</a:t>
            </a:r>
            <a:r>
              <a:rPr lang="fr-CA" sz="2800" dirty="0" smtClean="0"/>
              <a:t>?</a:t>
            </a:r>
          </a:p>
          <a:p>
            <a:pPr marL="0" indent="0">
              <a:buNone/>
            </a:pPr>
            <a:r>
              <a:rPr lang="fr-CA" sz="2800" dirty="0" smtClean="0"/>
              <a:t>	</a:t>
            </a:r>
            <a:r>
              <a:rPr lang="fr-CA" sz="2800" dirty="0" err="1" smtClean="0"/>
              <a:t>My</a:t>
            </a:r>
            <a:r>
              <a:rPr lang="fr-CA" sz="2800" dirty="0" smtClean="0"/>
              <a:t> room. </a:t>
            </a:r>
            <a:endParaRPr lang="fr-FR" sz="2800" dirty="0"/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3682389" y="5373216"/>
            <a:ext cx="648072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96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Imperative</a:t>
            </a:r>
            <a:r>
              <a:rPr lang="fr-CA" dirty="0" smtClean="0"/>
              <a:t> sentence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/>
              <a:t>An </a:t>
            </a:r>
            <a:r>
              <a:rPr lang="fr-CA" sz="2800" dirty="0" err="1" smtClean="0"/>
              <a:t>imperative</a:t>
            </a:r>
            <a:r>
              <a:rPr lang="fr-CA" sz="2800" dirty="0" smtClean="0"/>
              <a:t>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a sentence </a:t>
            </a:r>
            <a:r>
              <a:rPr lang="fr-CA" sz="2800" dirty="0" err="1" smtClean="0"/>
              <a:t>that</a:t>
            </a:r>
            <a:r>
              <a:rPr lang="fr-CA" sz="2800" dirty="0" smtClean="0"/>
              <a:t> </a:t>
            </a:r>
            <a:r>
              <a:rPr lang="fr-CA" sz="2800" dirty="0" err="1" smtClean="0"/>
              <a:t>asks</a:t>
            </a:r>
            <a:r>
              <a:rPr lang="fr-CA" sz="2800" dirty="0" smtClean="0"/>
              <a:t> or tells </a:t>
            </a:r>
            <a:r>
              <a:rPr lang="fr-CA" sz="2800" dirty="0" err="1" smtClean="0"/>
              <a:t>someone</a:t>
            </a:r>
            <a:r>
              <a:rPr lang="fr-CA" sz="2800" dirty="0" smtClean="0"/>
              <a:t> to do </a:t>
            </a:r>
            <a:r>
              <a:rPr lang="fr-CA" sz="2800" dirty="0" err="1" smtClean="0"/>
              <a:t>do</a:t>
            </a:r>
            <a:r>
              <a:rPr lang="fr-CA" sz="2800" dirty="0" smtClean="0"/>
              <a:t> </a:t>
            </a:r>
            <a:r>
              <a:rPr lang="fr-CA" sz="2800" dirty="0" err="1" smtClean="0"/>
              <a:t>something</a:t>
            </a:r>
            <a:r>
              <a:rPr lang="fr-CA" sz="2800" dirty="0" smtClean="0"/>
              <a:t>.</a:t>
            </a:r>
          </a:p>
          <a:p>
            <a:endParaRPr lang="fr-CA" sz="2800" dirty="0" smtClean="0"/>
          </a:p>
          <a:p>
            <a:r>
              <a:rPr lang="fr-CA" sz="2800" dirty="0" smtClean="0"/>
              <a:t>Ex: Go </a:t>
            </a:r>
            <a:r>
              <a:rPr lang="fr-CA" sz="2800" dirty="0" err="1" smtClean="0"/>
              <a:t>throw</a:t>
            </a:r>
            <a:r>
              <a:rPr lang="fr-CA" sz="2800" dirty="0" smtClean="0"/>
              <a:t> </a:t>
            </a:r>
            <a:r>
              <a:rPr lang="fr-CA" sz="2800" dirty="0" err="1" smtClean="0"/>
              <a:t>that</a:t>
            </a:r>
            <a:r>
              <a:rPr lang="fr-CA" sz="2800" dirty="0" smtClean="0"/>
              <a:t> </a:t>
            </a:r>
            <a:r>
              <a:rPr lang="fr-CA" sz="2800" dirty="0" err="1" smtClean="0"/>
              <a:t>away</a:t>
            </a:r>
            <a:r>
              <a:rPr lang="fr-CA" sz="2800" dirty="0" smtClean="0"/>
              <a:t> </a:t>
            </a:r>
            <a:r>
              <a:rPr lang="fr-CA" sz="2800" dirty="0" err="1" smtClean="0"/>
              <a:t>please</a:t>
            </a:r>
            <a:r>
              <a:rPr lang="fr-CA" sz="2800" dirty="0" smtClean="0"/>
              <a:t>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2319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err="1" smtClean="0"/>
              <a:t>When</a:t>
            </a:r>
            <a:r>
              <a:rPr lang="fr-CA" sz="2800" dirty="0" smtClean="0"/>
              <a:t> </a:t>
            </a:r>
            <a:r>
              <a:rPr lang="fr-CA" sz="2800" dirty="0" smtClean="0"/>
              <a:t>an </a:t>
            </a:r>
            <a:r>
              <a:rPr lang="fr-CA" sz="2800" dirty="0" err="1" smtClean="0"/>
              <a:t>imperative</a:t>
            </a:r>
            <a:r>
              <a:rPr lang="fr-CA" sz="2800" dirty="0" smtClean="0"/>
              <a:t> </a:t>
            </a:r>
            <a:r>
              <a:rPr lang="fr-CA" sz="2800" dirty="0" smtClean="0"/>
              <a:t>sentence </a:t>
            </a:r>
            <a:r>
              <a:rPr lang="fr-CA" sz="2800" dirty="0" err="1" smtClean="0"/>
              <a:t>also</a:t>
            </a:r>
            <a:r>
              <a:rPr lang="fr-CA" sz="2800" dirty="0" smtClean="0"/>
              <a:t> expresses </a:t>
            </a:r>
            <a:r>
              <a:rPr lang="fr-CA" sz="2800" dirty="0" err="1" smtClean="0"/>
              <a:t>excitement</a:t>
            </a:r>
            <a:r>
              <a:rPr lang="fr-CA" sz="2800" dirty="0" smtClean="0"/>
              <a:t> or </a:t>
            </a:r>
            <a:r>
              <a:rPr lang="fr-CA" sz="2800" dirty="0" err="1" smtClean="0"/>
              <a:t>emotion</a:t>
            </a:r>
            <a:r>
              <a:rPr lang="fr-CA" sz="2800" dirty="0" smtClean="0"/>
              <a:t>, an exclamation point </a:t>
            </a:r>
            <a:r>
              <a:rPr lang="fr-CA" sz="2800" dirty="0" err="1" smtClean="0"/>
              <a:t>is</a:t>
            </a:r>
            <a:r>
              <a:rPr lang="fr-CA" sz="2800" dirty="0" smtClean="0"/>
              <a:t> </a:t>
            </a:r>
            <a:r>
              <a:rPr lang="fr-CA" sz="2800" dirty="0" err="1" smtClean="0"/>
              <a:t>used</a:t>
            </a:r>
            <a:r>
              <a:rPr lang="fr-CA" sz="2800" dirty="0" smtClean="0"/>
              <a:t> </a:t>
            </a:r>
            <a:r>
              <a:rPr lang="fr-CA" sz="2800" dirty="0" err="1" smtClean="0"/>
              <a:t>after</a:t>
            </a:r>
            <a:r>
              <a:rPr lang="fr-CA" sz="2800" dirty="0" smtClean="0"/>
              <a:t> it.</a:t>
            </a:r>
          </a:p>
          <a:p>
            <a:endParaRPr lang="fr-CA" sz="2800" dirty="0" smtClean="0"/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Get</a:t>
            </a:r>
            <a:r>
              <a:rPr lang="fr-CA" sz="2800" dirty="0" smtClean="0"/>
              <a:t> </a:t>
            </a:r>
            <a:r>
              <a:rPr lang="fr-CA" sz="2800" dirty="0" err="1" smtClean="0"/>
              <a:t>lost</a:t>
            </a:r>
            <a:r>
              <a:rPr lang="fr-CA" sz="2800" dirty="0" smtClean="0"/>
              <a:t>!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8084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024744" cy="1143000"/>
          </a:xfrm>
        </p:spPr>
        <p:txBody>
          <a:bodyPr/>
          <a:lstStyle/>
          <a:p>
            <a:r>
              <a:rPr lang="fr-CA" dirty="0" smtClean="0"/>
              <a:t>Indirect question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2332037"/>
            <a:ext cx="7416824" cy="4525963"/>
          </a:xfrm>
        </p:spPr>
        <p:txBody>
          <a:bodyPr>
            <a:normAutofit/>
          </a:bodyPr>
          <a:lstStyle/>
          <a:p>
            <a:r>
              <a:rPr lang="fr-CA" sz="2800" dirty="0" smtClean="0"/>
              <a:t>An indirect question </a:t>
            </a:r>
            <a:r>
              <a:rPr lang="fr-CA" sz="2800" dirty="0" err="1" smtClean="0"/>
              <a:t>is</a:t>
            </a:r>
            <a:r>
              <a:rPr lang="fr-CA" sz="2800" dirty="0" smtClean="0"/>
              <a:t> the part of a </a:t>
            </a:r>
            <a:r>
              <a:rPr lang="fr-CA" sz="2800" dirty="0" err="1" smtClean="0"/>
              <a:t>statement</a:t>
            </a:r>
            <a:r>
              <a:rPr lang="fr-CA" sz="2800" dirty="0" smtClean="0"/>
              <a:t> </a:t>
            </a:r>
            <a:r>
              <a:rPr lang="fr-CA" sz="2800" dirty="0" err="1" smtClean="0"/>
              <a:t>that</a:t>
            </a:r>
            <a:r>
              <a:rPr lang="fr-CA" sz="2800" dirty="0" smtClean="0"/>
              <a:t> tells </a:t>
            </a:r>
            <a:r>
              <a:rPr lang="fr-CA" sz="2800" dirty="0" err="1" smtClean="0"/>
              <a:t>what</a:t>
            </a:r>
            <a:r>
              <a:rPr lang="fr-CA" sz="2800" dirty="0" smtClean="0"/>
              <a:t> </a:t>
            </a:r>
            <a:r>
              <a:rPr lang="fr-CA" sz="2800" dirty="0" err="1" smtClean="0"/>
              <a:t>someone</a:t>
            </a:r>
            <a:r>
              <a:rPr lang="fr-CA" sz="2800" dirty="0" smtClean="0"/>
              <a:t> </a:t>
            </a:r>
            <a:r>
              <a:rPr lang="fr-CA" sz="2800" dirty="0" err="1" smtClean="0"/>
              <a:t>asked</a:t>
            </a:r>
            <a:r>
              <a:rPr lang="fr-CA" sz="2800" dirty="0" smtClean="0"/>
              <a:t>, but it </a:t>
            </a:r>
            <a:r>
              <a:rPr lang="fr-CA" sz="2800" dirty="0" err="1" smtClean="0"/>
              <a:t>doesn’t</a:t>
            </a:r>
            <a:r>
              <a:rPr lang="fr-CA" sz="2800" dirty="0" smtClean="0"/>
              <a:t> </a:t>
            </a:r>
            <a:r>
              <a:rPr lang="fr-CA" sz="2800" dirty="0" err="1" smtClean="0"/>
              <a:t>give</a:t>
            </a:r>
            <a:r>
              <a:rPr lang="fr-CA" sz="2800" dirty="0" smtClean="0"/>
              <a:t> the </a:t>
            </a:r>
            <a:r>
              <a:rPr lang="fr-CA" sz="2800" dirty="0" err="1" smtClean="0"/>
              <a:t>excact</a:t>
            </a:r>
            <a:r>
              <a:rPr lang="fr-CA" sz="2800" dirty="0" smtClean="0"/>
              <a:t> </a:t>
            </a:r>
            <a:r>
              <a:rPr lang="fr-CA" sz="2800" dirty="0" err="1" smtClean="0"/>
              <a:t>words</a:t>
            </a:r>
            <a:r>
              <a:rPr lang="fr-CA" sz="2800" dirty="0" smtClean="0"/>
              <a:t> of the person </a:t>
            </a:r>
            <a:r>
              <a:rPr lang="fr-CA" sz="2800" dirty="0" err="1" smtClean="0"/>
              <a:t>who</a:t>
            </a:r>
            <a:r>
              <a:rPr lang="fr-CA" sz="2800" dirty="0" smtClean="0"/>
              <a:t> </a:t>
            </a:r>
            <a:r>
              <a:rPr lang="fr-CA" sz="2800" dirty="0" err="1" smtClean="0"/>
              <a:t>asked</a:t>
            </a:r>
            <a:r>
              <a:rPr lang="fr-CA" sz="2800" dirty="0" smtClean="0"/>
              <a:t> the question.</a:t>
            </a:r>
          </a:p>
          <a:p>
            <a:endParaRPr lang="fr-CA" sz="2800" dirty="0" smtClean="0"/>
          </a:p>
          <a:p>
            <a:r>
              <a:rPr lang="fr-CA" sz="2800" dirty="0" smtClean="0"/>
              <a:t>Ex: </a:t>
            </a:r>
            <a:r>
              <a:rPr lang="fr-CA" sz="2800" dirty="0" err="1" smtClean="0"/>
              <a:t>My</a:t>
            </a:r>
            <a:r>
              <a:rPr lang="fr-CA" sz="2800" dirty="0" smtClean="0"/>
              <a:t> </a:t>
            </a:r>
            <a:r>
              <a:rPr lang="fr-CA" sz="2800" dirty="0" err="1" smtClean="0"/>
              <a:t>teacher</a:t>
            </a:r>
            <a:r>
              <a:rPr lang="fr-CA" sz="2800" dirty="0" smtClean="0"/>
              <a:t> </a:t>
            </a:r>
            <a:r>
              <a:rPr lang="fr-CA" sz="2800" dirty="0" err="1" smtClean="0"/>
              <a:t>asked</a:t>
            </a:r>
            <a:r>
              <a:rPr lang="fr-CA" sz="2800" dirty="0" smtClean="0"/>
              <a:t> me if I </a:t>
            </a:r>
            <a:r>
              <a:rPr lang="fr-CA" sz="2800" dirty="0" err="1" smtClean="0"/>
              <a:t>did</a:t>
            </a:r>
            <a:r>
              <a:rPr lang="fr-CA" sz="2800" dirty="0" smtClean="0"/>
              <a:t> all </a:t>
            </a:r>
            <a:r>
              <a:rPr lang="fr-CA" sz="2800" dirty="0" err="1" smtClean="0"/>
              <a:t>my</a:t>
            </a:r>
            <a:r>
              <a:rPr lang="fr-CA" sz="2800" dirty="0" smtClean="0"/>
              <a:t> </a:t>
            </a:r>
            <a:r>
              <a:rPr lang="fr-CA" sz="2800" dirty="0" err="1" smtClean="0"/>
              <a:t>work</a:t>
            </a:r>
            <a:r>
              <a:rPr lang="fr-CA" sz="2800" dirty="0" smtClean="0"/>
              <a:t>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9191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273</TotalTime>
  <Words>435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Austin</vt:lpstr>
      <vt:lpstr>End Marks</vt:lpstr>
      <vt:lpstr>PowerPoint Presentation</vt:lpstr>
      <vt:lpstr>PERIOD</vt:lpstr>
      <vt:lpstr>How to use a period</vt:lpstr>
      <vt:lpstr>Declarative sentence</vt:lpstr>
      <vt:lpstr>PowerPoint Presentation</vt:lpstr>
      <vt:lpstr>Imperative sentence</vt:lpstr>
      <vt:lpstr>PowerPoint Presentation</vt:lpstr>
      <vt:lpstr>Indirect question</vt:lpstr>
      <vt:lpstr>PowerPoint Presentation</vt:lpstr>
      <vt:lpstr>PowerPoint Presentation</vt:lpstr>
      <vt:lpstr>PowerPoint Presentation</vt:lpstr>
      <vt:lpstr>  QUESTION MARK   </vt:lpstr>
      <vt:lpstr>How to use a question mark</vt:lpstr>
      <vt:lpstr>Interrogative Sentence</vt:lpstr>
      <vt:lpstr>EXCLAMATION POINT</vt:lpstr>
      <vt:lpstr>How to use an exclamation point</vt:lpstr>
      <vt:lpstr>Exclamatory sentence</vt:lpstr>
      <vt:lpstr>Interjection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Marks</dc:title>
  <dc:creator>Vanderlee, Marlyne</dc:creator>
  <cp:lastModifiedBy>ED18</cp:lastModifiedBy>
  <cp:revision>23</cp:revision>
  <dcterms:created xsi:type="dcterms:W3CDTF">2012-04-18T17:33:38Z</dcterms:created>
  <dcterms:modified xsi:type="dcterms:W3CDTF">2012-04-26T15:16:47Z</dcterms:modified>
</cp:coreProperties>
</file>